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ttps://www.lauracarroll.com/wp-content/uploads/2012/09/woeld-contraception.jpg"/>
          <p:cNvPicPr/>
          <p:nvPr/>
        </p:nvPicPr>
        <p:blipFill>
          <a:blip r:embed="rId2" cstate="print">
            <a:lum bright="20000"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438400" y="251460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ZIUA MONDIAL</a:t>
            </a:r>
            <a:r>
              <a:rPr lang="ro-RO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Ă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A CONTRACEP</a:t>
            </a:r>
            <a:r>
              <a:rPr lang="ro-RO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Ţ</a:t>
            </a: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IEI</a:t>
            </a:r>
            <a:b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o-RO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133600"/>
            <a:ext cx="9144000" cy="2895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2000" b="1" dirty="0" smtClean="0">
                <a:latin typeface="Times New Roman" pitchFamily="18" charset="0"/>
              </a:rPr>
              <a:t>Z         </a:t>
            </a: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sz="3600" dirty="0" smtClean="0"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en-US" dirty="0" smtClean="0">
              <a:latin typeface="Times New Roman" pitchFamily="18" charset="0"/>
            </a:endParaRPr>
          </a:p>
        </p:txBody>
      </p:sp>
      <p:pic>
        <p:nvPicPr>
          <p:cNvPr id="8" name="Picture 2" descr="banner_st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81075" cy="73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ject 2"/>
          <p:cNvPicPr>
            <a:picLocks noChangeArrowheads="1"/>
          </p:cNvPicPr>
          <p:nvPr/>
        </p:nvPicPr>
        <p:blipFill>
          <a:blip r:embed="rId4" cstate="print"/>
          <a:srcRect l="-2921" t="-768" r="-2565" b="-8820"/>
          <a:stretch>
            <a:fillRect/>
          </a:stretch>
        </p:blipFill>
        <p:spPr bwMode="auto">
          <a:xfrm>
            <a:off x="1214437" y="1"/>
            <a:ext cx="7929563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819400" y="6172200"/>
            <a:ext cx="319670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b="1" dirty="0" smtClean="0">
                <a:latin typeface="Times New Roman" pitchFamily="18" charset="0"/>
              </a:rPr>
              <a:t>26 </a:t>
            </a:r>
            <a:r>
              <a:rPr lang="en-US" sz="2800" b="1" dirty="0" err="1" smtClean="0">
                <a:latin typeface="Times New Roman" pitchFamily="18" charset="0"/>
              </a:rPr>
              <a:t>Septembrie</a:t>
            </a:r>
            <a:r>
              <a:rPr lang="en-US" sz="2800" b="1" dirty="0" smtClean="0">
                <a:latin typeface="Times New Roman" pitchFamily="18" charset="0"/>
              </a:rPr>
              <a:t> 2016</a:t>
            </a:r>
            <a:endParaRPr lang="en-US" sz="2800" b="1" dirty="0"/>
          </a:p>
        </p:txBody>
      </p:sp>
      <p:pic>
        <p:nvPicPr>
          <p:cNvPr id="13" name="Picture 2" descr="https://encrypted-tbn0.gstatic.com/images?q=tbn:ANd9GcSdNWN4EsO8rZrtYicoT316LJTwptlrpsG4c-M9azJ2WN638-jh"/>
          <p:cNvPicPr>
            <a:picLocks noChangeAspect="1" noChangeArrowheads="1"/>
          </p:cNvPicPr>
          <p:nvPr/>
        </p:nvPicPr>
        <p:blipFill>
          <a:blip r:embed="rId5" cstate="print">
            <a:lum bright="40000" contrast="20000"/>
          </a:blip>
          <a:srcRect/>
          <a:stretch>
            <a:fillRect/>
          </a:stretch>
        </p:blipFill>
        <p:spPr bwMode="auto">
          <a:xfrm>
            <a:off x="0" y="2133600"/>
            <a:ext cx="9144000" cy="2856778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0" y="1143000"/>
            <a:ext cx="914400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3600" b="1" dirty="0" smtClean="0">
                <a:latin typeface="Broadway" pitchFamily="82" charset="0"/>
                <a:cs typeface="Shonar Bangla" pitchFamily="34" charset="0"/>
              </a:rPr>
              <a:t>ZIUA MONDIAL</a:t>
            </a:r>
            <a:r>
              <a:rPr lang="ro-RO" sz="3600" b="1" dirty="0" smtClean="0">
                <a:latin typeface="Broadway" pitchFamily="82" charset="0"/>
                <a:cs typeface="Shonar Bangla" pitchFamily="34" charset="0"/>
              </a:rPr>
              <a:t>Ă</a:t>
            </a:r>
            <a:r>
              <a:rPr lang="en-US" sz="3600" b="1" dirty="0" smtClean="0">
                <a:latin typeface="Broadway" pitchFamily="82" charset="0"/>
                <a:cs typeface="Shonar Bangla" pitchFamily="34" charset="0"/>
              </a:rPr>
              <a:t> A CONTRACEP</a:t>
            </a:r>
            <a:r>
              <a:rPr lang="ro-RO" sz="3600" b="1" dirty="0" smtClean="0">
                <a:latin typeface="Broadway" pitchFamily="82" charset="0"/>
                <a:cs typeface="Shonar Bangla" pitchFamily="34" charset="0"/>
              </a:rPr>
              <a:t>Ţ</a:t>
            </a:r>
            <a:r>
              <a:rPr lang="en-US" sz="3600" b="1" dirty="0" smtClean="0">
                <a:latin typeface="Broadway" pitchFamily="82" charset="0"/>
                <a:cs typeface="Shonar Bangla" pitchFamily="34" charset="0"/>
              </a:rPr>
              <a:t>IEI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984" y="1676400"/>
            <a:ext cx="8241039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3600" b="1" i="1" dirty="0" smtClean="0">
                <a:solidFill>
                  <a:srgbClr val="7030A0"/>
                </a:solidFill>
                <a:latin typeface="Broadway" pitchFamily="82" charset="0"/>
              </a:rPr>
              <a:t>“CONTRACEP</a:t>
            </a:r>
            <a:r>
              <a:rPr lang="ro-RO" sz="3600" b="1" i="1" dirty="0" smtClean="0">
                <a:solidFill>
                  <a:srgbClr val="7030A0"/>
                </a:solidFill>
                <a:latin typeface="Broadway" pitchFamily="82" charset="0"/>
              </a:rPr>
              <a:t>ŢIA: </a:t>
            </a:r>
            <a:endParaRPr lang="en-US" sz="3600" b="1" i="1" dirty="0" smtClean="0">
              <a:solidFill>
                <a:srgbClr val="7030A0"/>
              </a:solidFill>
              <a:latin typeface="Broadway" pitchFamily="82" charset="0"/>
            </a:endParaRPr>
          </a:p>
          <a:p>
            <a:pPr algn="ctr">
              <a:lnSpc>
                <a:spcPct val="90000"/>
              </a:lnSpc>
            </a:pPr>
            <a:endParaRPr lang="en-US" sz="3600" b="1" i="1" dirty="0" smtClean="0">
              <a:solidFill>
                <a:srgbClr val="7030A0"/>
              </a:solidFill>
              <a:latin typeface="Broadway" pitchFamily="82" charset="0"/>
            </a:endParaRPr>
          </a:p>
          <a:p>
            <a:pPr algn="ctr">
              <a:lnSpc>
                <a:spcPct val="90000"/>
              </a:lnSpc>
            </a:pPr>
            <a:endParaRPr lang="ro-RO" sz="3600" b="1" i="1" dirty="0" smtClean="0">
              <a:solidFill>
                <a:srgbClr val="7030A0"/>
              </a:solidFill>
              <a:latin typeface="Broadway" pitchFamily="82" charset="0"/>
            </a:endParaRP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solidFill>
                  <a:srgbClr val="7030A0"/>
                </a:solidFill>
                <a:latin typeface="Broadway" pitchFamily="82" charset="0"/>
              </a:rPr>
              <a:t>ESTE VIAŢA TA; </a:t>
            </a:r>
          </a:p>
          <a:p>
            <a:pPr algn="ctr">
              <a:lnSpc>
                <a:spcPct val="90000"/>
              </a:lnSpc>
            </a:pPr>
            <a:r>
              <a:rPr lang="ro-RO" sz="3600" b="1" i="1" dirty="0" smtClean="0">
                <a:solidFill>
                  <a:srgbClr val="7030A0"/>
                </a:solidFill>
                <a:latin typeface="Broadway" pitchFamily="82" charset="0"/>
              </a:rPr>
              <a:t>ESTE </a:t>
            </a:r>
            <a:r>
              <a:rPr lang="en-US" sz="3600" b="1" i="1" dirty="0" smtClean="0">
                <a:solidFill>
                  <a:srgbClr val="7030A0"/>
                </a:solidFill>
                <a:latin typeface="Broadway" pitchFamily="82" charset="0"/>
              </a:rPr>
              <a:t> </a:t>
            </a:r>
            <a:r>
              <a:rPr lang="ro-RO" sz="3600" b="1" i="1" dirty="0" smtClean="0">
                <a:solidFill>
                  <a:srgbClr val="7030A0"/>
                </a:solidFill>
                <a:latin typeface="Broadway" pitchFamily="82" charset="0"/>
              </a:rPr>
              <a:t>RESPONSABILITATEA </a:t>
            </a:r>
            <a:r>
              <a:rPr lang="en-US" sz="3600" b="1" i="1" smtClean="0">
                <a:solidFill>
                  <a:srgbClr val="7030A0"/>
                </a:solidFill>
                <a:latin typeface="Broadway" pitchFamily="82" charset="0"/>
              </a:rPr>
              <a:t> </a:t>
            </a:r>
            <a:r>
              <a:rPr lang="ro-RO" sz="3600" b="1" i="1" smtClean="0">
                <a:solidFill>
                  <a:srgbClr val="7030A0"/>
                </a:solidFill>
                <a:latin typeface="Broadway" pitchFamily="82" charset="0"/>
              </a:rPr>
              <a:t>TA</a:t>
            </a:r>
            <a:r>
              <a:rPr lang="en-US" sz="3600" b="1" i="1" dirty="0" smtClean="0">
                <a:solidFill>
                  <a:srgbClr val="7030A0"/>
                </a:solidFill>
                <a:latin typeface="Broadway" pitchFamily="82" charset="0"/>
              </a:rPr>
              <a:t>!“</a:t>
            </a:r>
          </a:p>
        </p:txBody>
      </p:sp>
      <p:pic>
        <p:nvPicPr>
          <p:cNvPr id="16" name="Picture 15" descr="http://www.ippfen.org/sites/default/files/wordcloud%20%281%29.png?146496517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4191000"/>
            <a:ext cx="3048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30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Emilia Alexandru</dc:creator>
  <cp:lastModifiedBy>user</cp:lastModifiedBy>
  <cp:revision>9</cp:revision>
  <dcterms:created xsi:type="dcterms:W3CDTF">2006-08-16T00:00:00Z</dcterms:created>
  <dcterms:modified xsi:type="dcterms:W3CDTF">2016-08-08T08:06:25Z</dcterms:modified>
</cp:coreProperties>
</file>