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5"/>
  </p:notesMasterIdLst>
  <p:sldIdLst>
    <p:sldId id="259" r:id="rId3"/>
    <p:sldId id="257" r:id="rId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65C3"/>
    <a:srgbClr val="009ED6"/>
    <a:srgbClr val="0078D2"/>
    <a:srgbClr val="CCECFF"/>
    <a:srgbClr val="FFF7FF"/>
    <a:srgbClr val="FFCCFF"/>
    <a:srgbClr val="9999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8" y="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3076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altLang="ro-RO" noProof="0" smtClean="0"/>
          </a:p>
        </p:txBody>
      </p:sp>
    </p:spTree>
    <p:extLst>
      <p:ext uri="{BB962C8B-B14F-4D97-AF65-F5344CB8AC3E}">
        <p14:creationId xmlns:p14="http://schemas.microsoft.com/office/powerpoint/2010/main" val="35188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ro-R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en-US" alt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FE67A-7380-4B67-857C-954353710032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C4773-779D-4CC4-A9B1-12A38C4864A1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7C2BB-DCAA-4E79-803A-05D4E97A32ED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316640-B27E-4410-BD81-77927E53B6E5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31075-DFFF-4D4E-97F1-D63439BE3A5E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8F8D4-B99B-4F3B-BC12-342060609D84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9AD60-B452-4097-93D1-20965D888FB9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2F5FA-9886-46D5-B388-5B67DDF92618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BEBB88-AE20-42B2-9008-D8AC627EA287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8BB42-8D85-4EE9-8456-FD72DB50AD71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1A1A0C-E7D5-430A-A3B6-B0F8551A033B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79BFA-C954-406D-A98E-1E6611A4F0E2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EE6F9-D023-4B6F-B079-061ABB694D6B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2FDE3-C5EA-43CD-B402-F561DAD29463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953AA-0D3F-44EF-838C-7372A9D61CB2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70A98-BEBB-4005-AFDC-69913CE0F5EE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D6731-6763-4CCC-9DA4-991A4AA74DA4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A0235-E7D6-4DFA-9E2B-54E5DFE3B647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91378-47C5-4DAB-931E-54012FA6420F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10E10-874E-4E28-89E3-0A78A8A351C0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DF631-1689-4D10-B4F7-3B9D623864D4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EFA69-A005-4912-92B7-28B917B0D074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78D2">
                <a:alpha val="62000"/>
              </a:srgbClr>
            </a:gs>
            <a:gs pos="7000">
              <a:srgbClr val="0078D2"/>
            </a:gs>
            <a:gs pos="5000">
              <a:srgbClr val="0078D2"/>
            </a:gs>
            <a:gs pos="63000">
              <a:srgbClr val="FFFFFF"/>
            </a:gs>
            <a:gs pos="83000">
              <a:srgbClr val="FFFFFF"/>
            </a:gs>
            <a:gs pos="96001">
              <a:srgbClr val="009ED6"/>
            </a:gs>
            <a:gs pos="100000">
              <a:srgbClr val="A3FFE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outline text format</a:t>
            </a:r>
          </a:p>
          <a:p>
            <a:pPr lvl="1"/>
            <a:r>
              <a:rPr lang="en-GB" altLang="ro-RO" smtClean="0"/>
              <a:t>Second Outline Level</a:t>
            </a:r>
          </a:p>
          <a:p>
            <a:pPr lvl="2"/>
            <a:r>
              <a:rPr lang="en-GB" altLang="ro-RO" smtClean="0"/>
              <a:t>Third Outline Level</a:t>
            </a:r>
          </a:p>
          <a:p>
            <a:pPr lvl="3"/>
            <a:r>
              <a:rPr lang="en-GB" altLang="ro-RO" smtClean="0"/>
              <a:t>Fourth Outline Level</a:t>
            </a:r>
          </a:p>
          <a:p>
            <a:pPr lvl="4"/>
            <a:r>
              <a:rPr lang="en-GB" altLang="ro-RO" smtClean="0"/>
              <a:t>Fifth Outline Level</a:t>
            </a:r>
          </a:p>
          <a:p>
            <a:pPr lvl="4"/>
            <a:r>
              <a:rPr lang="en-GB" altLang="ro-RO" smtClean="0"/>
              <a:t>Sixth Outline Level</a:t>
            </a:r>
          </a:p>
          <a:p>
            <a:pPr lvl="4"/>
            <a:r>
              <a:rPr lang="en-GB" altLang="ro-RO" smtClean="0"/>
              <a:t>Seventh Outline Level</a:t>
            </a:r>
          </a:p>
          <a:p>
            <a:pPr lvl="4"/>
            <a:r>
              <a:rPr lang="en-GB" altLang="ro-RO" smtClean="0"/>
              <a:t>Eighth Outline Level</a:t>
            </a:r>
          </a:p>
          <a:p>
            <a:pPr lvl="4"/>
            <a:r>
              <a:rPr lang="en-GB" altLang="ro-RO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56A33280-8B19-4AAF-9071-63F6BE5765A0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rgbClr val="0078D2">
                <a:alpha val="62000"/>
              </a:srgbClr>
            </a:gs>
            <a:gs pos="7000">
              <a:srgbClr val="0078D2"/>
            </a:gs>
            <a:gs pos="5000">
              <a:srgbClr val="0078D2"/>
            </a:gs>
            <a:gs pos="63000">
              <a:srgbClr val="FFFFFF"/>
            </a:gs>
            <a:gs pos="83000">
              <a:srgbClr val="FFFFFF"/>
            </a:gs>
            <a:gs pos="96001">
              <a:srgbClr val="009ED6"/>
            </a:gs>
            <a:gs pos="100000">
              <a:srgbClr val="A3FFE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o-RO" smtClean="0"/>
              <a:t>Click to edit the outline text format</a:t>
            </a:r>
          </a:p>
          <a:p>
            <a:pPr lvl="1"/>
            <a:r>
              <a:rPr lang="en-GB" altLang="ro-RO" smtClean="0"/>
              <a:t>Second Outline Level</a:t>
            </a:r>
          </a:p>
          <a:p>
            <a:pPr lvl="2"/>
            <a:r>
              <a:rPr lang="en-GB" altLang="ro-RO" smtClean="0"/>
              <a:t>Third Outline Level</a:t>
            </a:r>
          </a:p>
          <a:p>
            <a:pPr lvl="3"/>
            <a:r>
              <a:rPr lang="en-GB" altLang="ro-RO" smtClean="0"/>
              <a:t>Fourth Outline Level</a:t>
            </a:r>
          </a:p>
          <a:p>
            <a:pPr lvl="4"/>
            <a:r>
              <a:rPr lang="en-GB" altLang="ro-RO" smtClean="0"/>
              <a:t>Fifth Outline Level</a:t>
            </a:r>
          </a:p>
          <a:p>
            <a:pPr lvl="4"/>
            <a:r>
              <a:rPr lang="en-GB" altLang="ro-RO" smtClean="0"/>
              <a:t>Sixth Outline Level</a:t>
            </a:r>
          </a:p>
          <a:p>
            <a:pPr lvl="4"/>
            <a:r>
              <a:rPr lang="en-GB" altLang="ro-RO" smtClean="0"/>
              <a:t>Seventh Outline Level</a:t>
            </a:r>
          </a:p>
          <a:p>
            <a:pPr lvl="4"/>
            <a:r>
              <a:rPr lang="en-GB" altLang="ro-RO" smtClean="0"/>
              <a:t>Eighth Outline Level</a:t>
            </a:r>
          </a:p>
          <a:p>
            <a:pPr lvl="4"/>
            <a:r>
              <a:rPr lang="en-GB" altLang="ro-RO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F1EDC903-ADA3-43F5-B037-FD9746D63F5D}" type="slidenum">
              <a:rPr lang="ro-RO" altLang="ro-RO"/>
              <a:pPr/>
              <a:t>‹#›</a:t>
            </a:fld>
            <a:endParaRPr lang="ro-RO" alt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4572000" y="0"/>
            <a:ext cx="1588" cy="6858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9" name="Picture 455" descr="http://pngimg.com/upload/grass_PNG4937.png"/>
          <p:cNvPicPr>
            <a:picLocks noChangeAspect="1" noChangeArrowheads="1"/>
          </p:cNvPicPr>
          <p:nvPr/>
        </p:nvPicPr>
        <p:blipFill>
          <a:blip r:embed="rId3" cstate="print"/>
          <a:srcRect l="14890" t="10036" r="-221" b="19717"/>
          <a:stretch>
            <a:fillRect/>
          </a:stretch>
        </p:blipFill>
        <p:spPr bwMode="auto">
          <a:xfrm>
            <a:off x="4572000" y="5373688"/>
            <a:ext cx="46085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7" name="Group 446"/>
          <p:cNvGrpSpPr/>
          <p:nvPr/>
        </p:nvGrpSpPr>
        <p:grpSpPr>
          <a:xfrm>
            <a:off x="36513" y="103188"/>
            <a:ext cx="9180512" cy="6637337"/>
            <a:chOff x="36513" y="103188"/>
            <a:chExt cx="9180512" cy="6637337"/>
          </a:xfrm>
        </p:grpSpPr>
        <p:pic>
          <p:nvPicPr>
            <p:cNvPr id="4101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36169" r="4723" b="19543"/>
            <a:stretch>
              <a:fillRect/>
            </a:stretch>
          </p:blipFill>
          <p:spPr bwMode="auto">
            <a:xfrm>
              <a:off x="36513" y="103188"/>
              <a:ext cx="4308475" cy="2462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2" name="Rectangle 3"/>
            <p:cNvSpPr>
              <a:spLocks noChangeArrowheads="1"/>
            </p:cNvSpPr>
            <p:nvPr/>
          </p:nvSpPr>
          <p:spPr bwMode="auto">
            <a:xfrm>
              <a:off x="87313" y="2854325"/>
              <a:ext cx="4448175" cy="7848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o-RO" altLang="ro-RO" sz="1500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</a:rPr>
                <a:t>Alimentaţi-vă echilibrat! O dietă echilibrată nu este bună doar pentru corpul dumneavoastră, dar, de asemenea, şi pentru dinţi.</a:t>
              </a:r>
            </a:p>
          </p:txBody>
        </p:sp>
        <p:pic>
          <p:nvPicPr>
            <p:cNvPr id="3081" name="Picture 452"/>
            <p:cNvPicPr>
              <a:picLocks noChangeAspect="1" noChangeArrowheads="1"/>
            </p:cNvPicPr>
            <p:nvPr/>
          </p:nvPicPr>
          <p:blipFill>
            <a:blip r:embed="rId5" cstate="print">
              <a:lum contrast="1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501008"/>
              <a:ext cx="3706813" cy="218937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2060">
                  <a:alpha val="38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contrast="24000"/>
            </a:blip>
            <a:srcRect/>
            <a:stretch>
              <a:fillRect/>
            </a:stretch>
          </p:blipFill>
          <p:spPr bwMode="auto">
            <a:xfrm>
              <a:off x="3324225" y="5876925"/>
              <a:ext cx="815975" cy="8636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" name="Rectangle 1"/>
            <p:cNvSpPr/>
            <p:nvPr/>
          </p:nvSpPr>
          <p:spPr>
            <a:xfrm>
              <a:off x="563979" y="6197921"/>
              <a:ext cx="2567326" cy="399942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ro-RO" altLang="ro-RO" sz="2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omic Sans MS" pitchFamily="66" charset="0"/>
                  <a:ea typeface="Microsoft YaHei" charset="-122"/>
                </a:rPr>
                <a:t>Renunţaţi la fumat!</a:t>
              </a:r>
              <a:endParaRPr lang="ro-RO" sz="2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icrosoft YaHei" charset="-122"/>
              </a:endParaRPr>
            </a:p>
          </p:txBody>
        </p:sp>
        <p:sp>
          <p:nvSpPr>
            <p:cNvPr id="4107" name="Text Box 3"/>
            <p:cNvSpPr txBox="1">
              <a:spLocks noChangeArrowheads="1"/>
            </p:cNvSpPr>
            <p:nvPr/>
          </p:nvSpPr>
          <p:spPr bwMode="auto">
            <a:xfrm>
              <a:off x="4643438" y="1866900"/>
              <a:ext cx="4573587" cy="12017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de-DE" altLang="ro-RO" sz="3600" b="1">
                  <a:solidFill>
                    <a:srgbClr val="002060"/>
                  </a:solidFill>
                  <a:latin typeface="Comic Sans MS" pitchFamily="66" charset="0"/>
                </a:rPr>
                <a:t>Dantur</a:t>
              </a:r>
              <a:r>
                <a:rPr lang="ro-RO" altLang="ro-RO" sz="3600" b="1">
                  <a:solidFill>
                    <a:srgbClr val="002060"/>
                  </a:solidFill>
                  <a:latin typeface="Comic Sans MS" pitchFamily="66" charset="0"/>
                </a:rPr>
                <a:t>ă</a:t>
              </a:r>
              <a:r>
                <a:rPr lang="de-DE" altLang="ro-RO" sz="3600" b="1">
                  <a:solidFill>
                    <a:srgbClr val="002060"/>
                  </a:solidFill>
                  <a:latin typeface="Comic Sans MS" pitchFamily="66" charset="0"/>
                </a:rPr>
                <a:t> </a:t>
              </a:r>
              <a:r>
                <a:rPr lang="ro-RO" altLang="ro-RO" sz="3600" b="1">
                  <a:solidFill>
                    <a:srgbClr val="002060"/>
                  </a:solidFill>
                  <a:latin typeface="Comic Sans MS" pitchFamily="66" charset="0"/>
                </a:rPr>
                <a:t>sănătoasă,</a:t>
              </a:r>
            </a:p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o-RO" altLang="ro-RO" sz="3600" b="1">
                  <a:solidFill>
                    <a:srgbClr val="002060"/>
                  </a:solidFill>
                  <a:latin typeface="Comic Sans MS" pitchFamily="66" charset="0"/>
                </a:rPr>
                <a:t>corp sănătos!</a:t>
              </a: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716463" y="115888"/>
              <a:ext cx="4243387" cy="835025"/>
              <a:chOff x="4716547" y="115864"/>
              <a:chExt cx="4243462" cy="835028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4716547" y="115864"/>
                <a:ext cx="4243462" cy="835028"/>
                <a:chOff x="2971" y="73"/>
                <a:chExt cx="2673" cy="526"/>
              </a:xfrm>
            </p:grpSpPr>
            <p:pic>
              <p:nvPicPr>
                <p:cNvPr id="4111" name="Picture 5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387" y="73"/>
                  <a:ext cx="370" cy="22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679" y="73"/>
                  <a:ext cx="246" cy="231"/>
                  <a:chOff x="3679" y="73"/>
                  <a:chExt cx="246" cy="231"/>
                </a:xfrm>
              </p:grpSpPr>
              <p:sp>
                <p:nvSpPr>
                  <p:cNvPr id="45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73"/>
                    <a:ext cx="246" cy="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 alt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679" y="73"/>
                    <a:ext cx="245" cy="231"/>
                    <a:chOff x="3679" y="73"/>
                    <a:chExt cx="245" cy="231"/>
                  </a:xfrm>
                </p:grpSpPr>
                <p:sp>
                  <p:nvSpPr>
                    <p:cNvPr id="681" name="Freeform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77"/>
                      <a:ext cx="244" cy="216"/>
                    </a:xfrm>
                    <a:custGeom>
                      <a:avLst/>
                      <a:gdLst>
                        <a:gd name="T0" fmla="*/ 0 w 5005"/>
                        <a:gd name="T1" fmla="*/ 0 h 7801"/>
                        <a:gd name="T2" fmla="*/ 0 w 5005"/>
                        <a:gd name="T3" fmla="*/ 0 h 7801"/>
                        <a:gd name="T4" fmla="*/ 0 w 5005"/>
                        <a:gd name="T5" fmla="*/ 0 h 7801"/>
                        <a:gd name="T6" fmla="*/ 0 w 5005"/>
                        <a:gd name="T7" fmla="*/ 0 h 7801"/>
                        <a:gd name="T8" fmla="*/ 0 w 5005"/>
                        <a:gd name="T9" fmla="*/ 0 h 7801"/>
                        <a:gd name="T10" fmla="*/ 0 w 5005"/>
                        <a:gd name="T11" fmla="*/ 0 h 7801"/>
                        <a:gd name="T12" fmla="*/ 0 w 5005"/>
                        <a:gd name="T13" fmla="*/ 0 h 7801"/>
                        <a:gd name="T14" fmla="*/ 0 w 5005"/>
                        <a:gd name="T15" fmla="*/ 0 h 7801"/>
                        <a:gd name="T16" fmla="*/ 0 w 5005"/>
                        <a:gd name="T17" fmla="*/ 0 h 7801"/>
                        <a:gd name="T18" fmla="*/ 0 w 5005"/>
                        <a:gd name="T19" fmla="*/ 0 h 7801"/>
                        <a:gd name="T20" fmla="*/ 0 w 5005"/>
                        <a:gd name="T21" fmla="*/ 0 h 7801"/>
                        <a:gd name="T22" fmla="*/ 0 w 5005"/>
                        <a:gd name="T23" fmla="*/ 0 h 7801"/>
                        <a:gd name="T24" fmla="*/ 0 w 5005"/>
                        <a:gd name="T25" fmla="*/ 0 h 7801"/>
                        <a:gd name="T26" fmla="*/ 0 w 5005"/>
                        <a:gd name="T27" fmla="*/ 0 h 7801"/>
                        <a:gd name="T28" fmla="*/ 0 w 5005"/>
                        <a:gd name="T29" fmla="*/ 0 h 7801"/>
                        <a:gd name="T30" fmla="*/ 0 w 5005"/>
                        <a:gd name="T31" fmla="*/ 0 h 7801"/>
                        <a:gd name="T32" fmla="*/ 0 w 5005"/>
                        <a:gd name="T33" fmla="*/ 0 h 7801"/>
                        <a:gd name="T34" fmla="*/ 0 w 5005"/>
                        <a:gd name="T35" fmla="*/ 0 h 7801"/>
                        <a:gd name="T36" fmla="*/ 0 w 5005"/>
                        <a:gd name="T37" fmla="*/ 0 h 7801"/>
                        <a:gd name="T38" fmla="*/ 0 w 5005"/>
                        <a:gd name="T39" fmla="*/ 0 h 7801"/>
                        <a:gd name="T40" fmla="*/ 0 w 5005"/>
                        <a:gd name="T41" fmla="*/ 0 h 7801"/>
                        <a:gd name="T42" fmla="*/ 0 w 5005"/>
                        <a:gd name="T43" fmla="*/ 0 h 7801"/>
                        <a:gd name="T44" fmla="*/ 0 w 5005"/>
                        <a:gd name="T45" fmla="*/ 0 h 7801"/>
                        <a:gd name="T46" fmla="*/ 0 w 5005"/>
                        <a:gd name="T47" fmla="*/ 0 h 7801"/>
                        <a:gd name="T48" fmla="*/ 0 w 5005"/>
                        <a:gd name="T49" fmla="*/ 0 h 7801"/>
                        <a:gd name="T50" fmla="*/ 0 w 5005"/>
                        <a:gd name="T51" fmla="*/ 0 h 7801"/>
                        <a:gd name="T52" fmla="*/ 0 w 5005"/>
                        <a:gd name="T53" fmla="*/ 0 h 7801"/>
                        <a:gd name="T54" fmla="*/ 0 w 5005"/>
                        <a:gd name="T55" fmla="*/ 0 h 7801"/>
                        <a:gd name="T56" fmla="*/ 0 w 5005"/>
                        <a:gd name="T57" fmla="*/ 0 h 7801"/>
                        <a:gd name="T58" fmla="*/ 0 w 5005"/>
                        <a:gd name="T59" fmla="*/ 0 h 7801"/>
                        <a:gd name="T60" fmla="*/ 0 w 5005"/>
                        <a:gd name="T61" fmla="*/ 0 h 7801"/>
                        <a:gd name="T62" fmla="*/ 0 w 5005"/>
                        <a:gd name="T63" fmla="*/ 0 h 7801"/>
                        <a:gd name="T64" fmla="*/ 0 w 5005"/>
                        <a:gd name="T65" fmla="*/ 0 h 7801"/>
                        <a:gd name="T66" fmla="*/ 0 w 5005"/>
                        <a:gd name="T67" fmla="*/ 0 h 7801"/>
                        <a:gd name="T68" fmla="*/ 0 w 5005"/>
                        <a:gd name="T69" fmla="*/ 0 h 7801"/>
                        <a:gd name="T70" fmla="*/ 0 w 5005"/>
                        <a:gd name="T71" fmla="*/ 0 h 7801"/>
                        <a:gd name="T72" fmla="*/ 0 w 5005"/>
                        <a:gd name="T73" fmla="*/ 0 h 7801"/>
                        <a:gd name="T74" fmla="*/ 0 w 5005"/>
                        <a:gd name="T75" fmla="*/ 0 h 7801"/>
                        <a:gd name="T76" fmla="*/ 0 w 5005"/>
                        <a:gd name="T77" fmla="*/ 0 h 7801"/>
                        <a:gd name="T78" fmla="*/ 0 w 5005"/>
                        <a:gd name="T79" fmla="*/ 0 h 7801"/>
                        <a:gd name="T80" fmla="*/ 0 w 5005"/>
                        <a:gd name="T81" fmla="*/ 0 h 7801"/>
                        <a:gd name="T82" fmla="*/ 0 w 5005"/>
                        <a:gd name="T83" fmla="*/ 0 h 7801"/>
                        <a:gd name="T84" fmla="*/ 0 w 5005"/>
                        <a:gd name="T85" fmla="*/ 0 h 7801"/>
                        <a:gd name="T86" fmla="*/ 0 w 5005"/>
                        <a:gd name="T87" fmla="*/ 0 h 7801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5005"/>
                        <a:gd name="T133" fmla="*/ 0 h 7801"/>
                        <a:gd name="T134" fmla="*/ 5005 w 5005"/>
                        <a:gd name="T135" fmla="*/ 7801 h 7801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5005" h="7801">
                          <a:moveTo>
                            <a:pt x="7" y="1100"/>
                          </a:moveTo>
                          <a:lnTo>
                            <a:pt x="15" y="854"/>
                          </a:lnTo>
                          <a:lnTo>
                            <a:pt x="119" y="727"/>
                          </a:lnTo>
                          <a:lnTo>
                            <a:pt x="270" y="609"/>
                          </a:lnTo>
                          <a:lnTo>
                            <a:pt x="461" y="490"/>
                          </a:lnTo>
                          <a:lnTo>
                            <a:pt x="676" y="383"/>
                          </a:lnTo>
                          <a:lnTo>
                            <a:pt x="955" y="255"/>
                          </a:lnTo>
                          <a:lnTo>
                            <a:pt x="1337" y="137"/>
                          </a:lnTo>
                          <a:lnTo>
                            <a:pt x="1687" y="68"/>
                          </a:lnTo>
                          <a:lnTo>
                            <a:pt x="2092" y="10"/>
                          </a:lnTo>
                          <a:lnTo>
                            <a:pt x="2498" y="0"/>
                          </a:lnTo>
                          <a:lnTo>
                            <a:pt x="2951" y="20"/>
                          </a:lnTo>
                          <a:lnTo>
                            <a:pt x="3294" y="58"/>
                          </a:lnTo>
                          <a:lnTo>
                            <a:pt x="3660" y="127"/>
                          </a:lnTo>
                          <a:lnTo>
                            <a:pt x="4002" y="215"/>
                          </a:lnTo>
                          <a:lnTo>
                            <a:pt x="4273" y="305"/>
                          </a:lnTo>
                          <a:lnTo>
                            <a:pt x="4591" y="452"/>
                          </a:lnTo>
                          <a:lnTo>
                            <a:pt x="4973" y="677"/>
                          </a:lnTo>
                          <a:lnTo>
                            <a:pt x="4591" y="1090"/>
                          </a:lnTo>
                          <a:lnTo>
                            <a:pt x="5005" y="1660"/>
                          </a:lnTo>
                          <a:lnTo>
                            <a:pt x="4957" y="1709"/>
                          </a:lnTo>
                          <a:lnTo>
                            <a:pt x="4750" y="1424"/>
                          </a:lnTo>
                          <a:lnTo>
                            <a:pt x="4781" y="1542"/>
                          </a:lnTo>
                          <a:lnTo>
                            <a:pt x="4512" y="1169"/>
                          </a:lnTo>
                          <a:lnTo>
                            <a:pt x="4384" y="1316"/>
                          </a:lnTo>
                          <a:lnTo>
                            <a:pt x="3986" y="1109"/>
                          </a:lnTo>
                          <a:lnTo>
                            <a:pt x="3556" y="942"/>
                          </a:lnTo>
                          <a:lnTo>
                            <a:pt x="3095" y="805"/>
                          </a:lnTo>
                          <a:lnTo>
                            <a:pt x="2705" y="737"/>
                          </a:lnTo>
                          <a:lnTo>
                            <a:pt x="2211" y="727"/>
                          </a:lnTo>
                          <a:lnTo>
                            <a:pt x="1742" y="766"/>
                          </a:lnTo>
                          <a:lnTo>
                            <a:pt x="1384" y="844"/>
                          </a:lnTo>
                          <a:lnTo>
                            <a:pt x="907" y="1031"/>
                          </a:lnTo>
                          <a:lnTo>
                            <a:pt x="644" y="1169"/>
                          </a:lnTo>
                          <a:lnTo>
                            <a:pt x="477" y="1286"/>
                          </a:lnTo>
                          <a:lnTo>
                            <a:pt x="875" y="1386"/>
                          </a:lnTo>
                          <a:lnTo>
                            <a:pt x="1337" y="1493"/>
                          </a:lnTo>
                          <a:lnTo>
                            <a:pt x="1758" y="1611"/>
                          </a:lnTo>
                          <a:lnTo>
                            <a:pt x="2251" y="1768"/>
                          </a:lnTo>
                          <a:lnTo>
                            <a:pt x="2809" y="1985"/>
                          </a:lnTo>
                          <a:lnTo>
                            <a:pt x="3238" y="2200"/>
                          </a:lnTo>
                          <a:lnTo>
                            <a:pt x="3596" y="2485"/>
                          </a:lnTo>
                          <a:lnTo>
                            <a:pt x="3843" y="2790"/>
                          </a:lnTo>
                          <a:lnTo>
                            <a:pt x="3843" y="3164"/>
                          </a:lnTo>
                          <a:lnTo>
                            <a:pt x="3835" y="3359"/>
                          </a:lnTo>
                          <a:lnTo>
                            <a:pt x="3811" y="3616"/>
                          </a:lnTo>
                          <a:lnTo>
                            <a:pt x="3699" y="3743"/>
                          </a:lnTo>
                          <a:lnTo>
                            <a:pt x="3541" y="3851"/>
                          </a:lnTo>
                          <a:lnTo>
                            <a:pt x="3349" y="3920"/>
                          </a:lnTo>
                          <a:lnTo>
                            <a:pt x="3095" y="3989"/>
                          </a:lnTo>
                          <a:lnTo>
                            <a:pt x="2801" y="4038"/>
                          </a:lnTo>
                          <a:lnTo>
                            <a:pt x="2482" y="4097"/>
                          </a:lnTo>
                          <a:lnTo>
                            <a:pt x="2164" y="4136"/>
                          </a:lnTo>
                          <a:lnTo>
                            <a:pt x="1853" y="4205"/>
                          </a:lnTo>
                          <a:lnTo>
                            <a:pt x="1575" y="4273"/>
                          </a:lnTo>
                          <a:lnTo>
                            <a:pt x="1416" y="4343"/>
                          </a:lnTo>
                          <a:lnTo>
                            <a:pt x="1344" y="4392"/>
                          </a:lnTo>
                          <a:lnTo>
                            <a:pt x="1575" y="4510"/>
                          </a:lnTo>
                          <a:lnTo>
                            <a:pt x="1869" y="4637"/>
                          </a:lnTo>
                          <a:lnTo>
                            <a:pt x="2132" y="4775"/>
                          </a:lnTo>
                          <a:lnTo>
                            <a:pt x="2387" y="4942"/>
                          </a:lnTo>
                          <a:lnTo>
                            <a:pt x="2585" y="5109"/>
                          </a:lnTo>
                          <a:lnTo>
                            <a:pt x="2705" y="5286"/>
                          </a:lnTo>
                          <a:lnTo>
                            <a:pt x="2745" y="5531"/>
                          </a:lnTo>
                          <a:lnTo>
                            <a:pt x="2753" y="5728"/>
                          </a:lnTo>
                          <a:lnTo>
                            <a:pt x="2753" y="5905"/>
                          </a:lnTo>
                          <a:lnTo>
                            <a:pt x="2745" y="6121"/>
                          </a:lnTo>
                          <a:lnTo>
                            <a:pt x="2721" y="6278"/>
                          </a:lnTo>
                          <a:lnTo>
                            <a:pt x="2617" y="6445"/>
                          </a:lnTo>
                          <a:lnTo>
                            <a:pt x="2522" y="6563"/>
                          </a:lnTo>
                          <a:lnTo>
                            <a:pt x="2490" y="6691"/>
                          </a:lnTo>
                          <a:lnTo>
                            <a:pt x="2522" y="6818"/>
                          </a:lnTo>
                          <a:lnTo>
                            <a:pt x="2585" y="6957"/>
                          </a:lnTo>
                          <a:lnTo>
                            <a:pt x="2617" y="7084"/>
                          </a:lnTo>
                          <a:lnTo>
                            <a:pt x="2609" y="7232"/>
                          </a:lnTo>
                          <a:lnTo>
                            <a:pt x="2538" y="7399"/>
                          </a:lnTo>
                          <a:lnTo>
                            <a:pt x="2482" y="7546"/>
                          </a:lnTo>
                          <a:lnTo>
                            <a:pt x="2427" y="7694"/>
                          </a:lnTo>
                          <a:lnTo>
                            <a:pt x="2403" y="7801"/>
                          </a:lnTo>
                          <a:lnTo>
                            <a:pt x="2387" y="7614"/>
                          </a:lnTo>
                          <a:lnTo>
                            <a:pt x="2379" y="7389"/>
                          </a:lnTo>
                          <a:lnTo>
                            <a:pt x="2363" y="7212"/>
                          </a:lnTo>
                          <a:lnTo>
                            <a:pt x="2316" y="7055"/>
                          </a:lnTo>
                          <a:lnTo>
                            <a:pt x="2251" y="6878"/>
                          </a:lnTo>
                          <a:lnTo>
                            <a:pt x="2235" y="6691"/>
                          </a:lnTo>
                          <a:lnTo>
                            <a:pt x="2243" y="6505"/>
                          </a:lnTo>
                          <a:lnTo>
                            <a:pt x="2267" y="6308"/>
                          </a:lnTo>
                          <a:lnTo>
                            <a:pt x="2331" y="6131"/>
                          </a:lnTo>
                          <a:lnTo>
                            <a:pt x="2419" y="5993"/>
                          </a:lnTo>
                          <a:lnTo>
                            <a:pt x="2506" y="5896"/>
                          </a:lnTo>
                          <a:lnTo>
                            <a:pt x="2474" y="5709"/>
                          </a:lnTo>
                          <a:lnTo>
                            <a:pt x="2363" y="5571"/>
                          </a:lnTo>
                          <a:lnTo>
                            <a:pt x="2259" y="5502"/>
                          </a:lnTo>
                          <a:lnTo>
                            <a:pt x="2108" y="5414"/>
                          </a:lnTo>
                          <a:lnTo>
                            <a:pt x="1917" y="5335"/>
                          </a:lnTo>
                          <a:lnTo>
                            <a:pt x="1639" y="5217"/>
                          </a:lnTo>
                          <a:lnTo>
                            <a:pt x="1392" y="5099"/>
                          </a:lnTo>
                          <a:lnTo>
                            <a:pt x="1209" y="4982"/>
                          </a:lnTo>
                          <a:lnTo>
                            <a:pt x="1042" y="4814"/>
                          </a:lnTo>
                          <a:lnTo>
                            <a:pt x="994" y="4677"/>
                          </a:lnTo>
                          <a:lnTo>
                            <a:pt x="986" y="4500"/>
                          </a:lnTo>
                          <a:lnTo>
                            <a:pt x="971" y="4303"/>
                          </a:lnTo>
                          <a:lnTo>
                            <a:pt x="979" y="4156"/>
                          </a:lnTo>
                          <a:lnTo>
                            <a:pt x="1010" y="3950"/>
                          </a:lnTo>
                          <a:lnTo>
                            <a:pt x="1098" y="3802"/>
                          </a:lnTo>
                          <a:lnTo>
                            <a:pt x="1241" y="3694"/>
                          </a:lnTo>
                          <a:lnTo>
                            <a:pt x="1400" y="3616"/>
                          </a:lnTo>
                          <a:lnTo>
                            <a:pt x="1599" y="3546"/>
                          </a:lnTo>
                          <a:lnTo>
                            <a:pt x="1830" y="3488"/>
                          </a:lnTo>
                          <a:lnTo>
                            <a:pt x="2092" y="3439"/>
                          </a:lnTo>
                          <a:lnTo>
                            <a:pt x="2347" y="3409"/>
                          </a:lnTo>
                          <a:lnTo>
                            <a:pt x="2593" y="3369"/>
                          </a:lnTo>
                          <a:lnTo>
                            <a:pt x="2856" y="3331"/>
                          </a:lnTo>
                          <a:lnTo>
                            <a:pt x="3095" y="3291"/>
                          </a:lnTo>
                          <a:lnTo>
                            <a:pt x="3286" y="3232"/>
                          </a:lnTo>
                          <a:lnTo>
                            <a:pt x="3445" y="3194"/>
                          </a:lnTo>
                          <a:lnTo>
                            <a:pt x="3501" y="3134"/>
                          </a:lnTo>
                          <a:lnTo>
                            <a:pt x="3445" y="3055"/>
                          </a:lnTo>
                          <a:lnTo>
                            <a:pt x="3278" y="2937"/>
                          </a:lnTo>
                          <a:lnTo>
                            <a:pt x="3087" y="2829"/>
                          </a:lnTo>
                          <a:lnTo>
                            <a:pt x="2832" y="2712"/>
                          </a:lnTo>
                          <a:lnTo>
                            <a:pt x="2530" y="2584"/>
                          </a:lnTo>
                          <a:lnTo>
                            <a:pt x="2140" y="2446"/>
                          </a:lnTo>
                          <a:lnTo>
                            <a:pt x="1742" y="2328"/>
                          </a:lnTo>
                          <a:lnTo>
                            <a:pt x="1440" y="2250"/>
                          </a:lnTo>
                          <a:lnTo>
                            <a:pt x="1113" y="2161"/>
                          </a:lnTo>
                          <a:lnTo>
                            <a:pt x="763" y="2053"/>
                          </a:lnTo>
                          <a:lnTo>
                            <a:pt x="445" y="1945"/>
                          </a:lnTo>
                          <a:lnTo>
                            <a:pt x="231" y="1846"/>
                          </a:lnTo>
                          <a:lnTo>
                            <a:pt x="79" y="1729"/>
                          </a:lnTo>
                          <a:lnTo>
                            <a:pt x="23" y="1621"/>
                          </a:lnTo>
                          <a:lnTo>
                            <a:pt x="7" y="1444"/>
                          </a:lnTo>
                          <a:lnTo>
                            <a:pt x="0" y="1286"/>
                          </a:lnTo>
                          <a:lnTo>
                            <a:pt x="7" y="11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2" name="Freeform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97"/>
                      <a:ext cx="3" cy="1"/>
                    </a:xfrm>
                    <a:custGeom>
                      <a:avLst/>
                      <a:gdLst>
                        <a:gd name="T0" fmla="*/ 0 w 121"/>
                        <a:gd name="T1" fmla="*/ 0 h 149"/>
                        <a:gd name="T2" fmla="*/ 0 w 121"/>
                        <a:gd name="T3" fmla="*/ 0 h 149"/>
                        <a:gd name="T4" fmla="*/ 0 w 121"/>
                        <a:gd name="T5" fmla="*/ 0 h 149"/>
                        <a:gd name="T6" fmla="*/ 0 w 121"/>
                        <a:gd name="T7" fmla="*/ 0 h 149"/>
                        <a:gd name="T8" fmla="*/ 0 w 121"/>
                        <a:gd name="T9" fmla="*/ 0 h 149"/>
                        <a:gd name="T10" fmla="*/ 0 w 121"/>
                        <a:gd name="T11" fmla="*/ 0 h 1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1"/>
                        <a:gd name="T19" fmla="*/ 0 h 149"/>
                        <a:gd name="T20" fmla="*/ 121 w 121"/>
                        <a:gd name="T21" fmla="*/ 149 h 1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1" h="149">
                          <a:moveTo>
                            <a:pt x="22" y="149"/>
                          </a:moveTo>
                          <a:lnTo>
                            <a:pt x="0" y="130"/>
                          </a:lnTo>
                          <a:lnTo>
                            <a:pt x="103" y="3"/>
                          </a:lnTo>
                          <a:lnTo>
                            <a:pt x="106" y="0"/>
                          </a:lnTo>
                          <a:lnTo>
                            <a:pt x="121" y="26"/>
                          </a:lnTo>
                          <a:lnTo>
                            <a:pt x="22" y="1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3" name="Freeform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5" y="94"/>
                      <a:ext cx="5" cy="1"/>
                    </a:xfrm>
                    <a:custGeom>
                      <a:avLst/>
                      <a:gdLst>
                        <a:gd name="T0" fmla="*/ 0 w 165"/>
                        <a:gd name="T1" fmla="*/ 0 h 145"/>
                        <a:gd name="T2" fmla="*/ 0 w 165"/>
                        <a:gd name="T3" fmla="*/ 0 h 145"/>
                        <a:gd name="T4" fmla="*/ 0 w 165"/>
                        <a:gd name="T5" fmla="*/ 0 h 145"/>
                        <a:gd name="T6" fmla="*/ 0 w 165"/>
                        <a:gd name="T7" fmla="*/ 0 h 145"/>
                        <a:gd name="T8" fmla="*/ 0 w 165"/>
                        <a:gd name="T9" fmla="*/ 0 h 145"/>
                        <a:gd name="T10" fmla="*/ 0 w 165"/>
                        <a:gd name="T11" fmla="*/ 0 h 14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5"/>
                        <a:gd name="T19" fmla="*/ 0 h 145"/>
                        <a:gd name="T20" fmla="*/ 165 w 165"/>
                        <a:gd name="T21" fmla="*/ 145 h 14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5" h="145">
                          <a:moveTo>
                            <a:pt x="15" y="145"/>
                          </a:moveTo>
                          <a:lnTo>
                            <a:pt x="0" y="119"/>
                          </a:lnTo>
                          <a:lnTo>
                            <a:pt x="151" y="2"/>
                          </a:lnTo>
                          <a:lnTo>
                            <a:pt x="152" y="0"/>
                          </a:lnTo>
                          <a:lnTo>
                            <a:pt x="165" y="29"/>
                          </a:lnTo>
                          <a:lnTo>
                            <a:pt x="15" y="1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4" name="Freeform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" y="90"/>
                      <a:ext cx="7" cy="1"/>
                    </a:xfrm>
                    <a:custGeom>
                      <a:avLst/>
                      <a:gdLst>
                        <a:gd name="T0" fmla="*/ 0 w 202"/>
                        <a:gd name="T1" fmla="*/ 0 h 148"/>
                        <a:gd name="T2" fmla="*/ 0 w 202"/>
                        <a:gd name="T3" fmla="*/ 0 h 148"/>
                        <a:gd name="T4" fmla="*/ 0 w 202"/>
                        <a:gd name="T5" fmla="*/ 0 h 148"/>
                        <a:gd name="T6" fmla="*/ 0 w 202"/>
                        <a:gd name="T7" fmla="*/ 0 h 148"/>
                        <a:gd name="T8" fmla="*/ 0 w 202"/>
                        <a:gd name="T9" fmla="*/ 0 h 148"/>
                        <a:gd name="T10" fmla="*/ 0 w 202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2"/>
                        <a:gd name="T19" fmla="*/ 0 h 148"/>
                        <a:gd name="T20" fmla="*/ 202 w 202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2" h="148">
                          <a:moveTo>
                            <a:pt x="13" y="148"/>
                          </a:moveTo>
                          <a:lnTo>
                            <a:pt x="0" y="119"/>
                          </a:lnTo>
                          <a:lnTo>
                            <a:pt x="191" y="2"/>
                          </a:lnTo>
                          <a:lnTo>
                            <a:pt x="192" y="0"/>
                          </a:lnTo>
                          <a:lnTo>
                            <a:pt x="202" y="31"/>
                          </a:lnTo>
                          <a:lnTo>
                            <a:pt x="13" y="14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5" name="Freeform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87"/>
                      <a:ext cx="8" cy="1"/>
                    </a:xfrm>
                    <a:custGeom>
                      <a:avLst/>
                      <a:gdLst>
                        <a:gd name="T0" fmla="*/ 0 w 225"/>
                        <a:gd name="T1" fmla="*/ 0 h 138"/>
                        <a:gd name="T2" fmla="*/ 0 w 225"/>
                        <a:gd name="T3" fmla="*/ 0 h 138"/>
                        <a:gd name="T4" fmla="*/ 0 w 225"/>
                        <a:gd name="T5" fmla="*/ 0 h 138"/>
                        <a:gd name="T6" fmla="*/ 0 w 225"/>
                        <a:gd name="T7" fmla="*/ 0 h 138"/>
                        <a:gd name="T8" fmla="*/ 0 w 225"/>
                        <a:gd name="T9" fmla="*/ 0 h 138"/>
                        <a:gd name="T10" fmla="*/ 0 w 225"/>
                        <a:gd name="T11" fmla="*/ 0 h 13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25"/>
                        <a:gd name="T19" fmla="*/ 0 h 138"/>
                        <a:gd name="T20" fmla="*/ 225 w 225"/>
                        <a:gd name="T21" fmla="*/ 138 h 13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25" h="138">
                          <a:moveTo>
                            <a:pt x="10" y="138"/>
                          </a:moveTo>
                          <a:lnTo>
                            <a:pt x="0" y="107"/>
                          </a:lnTo>
                          <a:lnTo>
                            <a:pt x="215" y="0"/>
                          </a:lnTo>
                          <a:lnTo>
                            <a:pt x="225" y="31"/>
                          </a:lnTo>
                          <a:lnTo>
                            <a:pt x="10" y="1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6" name="Freeform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3" y="84"/>
                      <a:ext cx="11" cy="1"/>
                    </a:xfrm>
                    <a:custGeom>
                      <a:avLst/>
                      <a:gdLst>
                        <a:gd name="T0" fmla="*/ 0 w 288"/>
                        <a:gd name="T1" fmla="*/ 0 h 160"/>
                        <a:gd name="T2" fmla="*/ 0 w 288"/>
                        <a:gd name="T3" fmla="*/ 0 h 160"/>
                        <a:gd name="T4" fmla="*/ 0 w 288"/>
                        <a:gd name="T5" fmla="*/ 0 h 160"/>
                        <a:gd name="T6" fmla="*/ 0 w 288"/>
                        <a:gd name="T7" fmla="*/ 0 h 160"/>
                        <a:gd name="T8" fmla="*/ 0 w 288"/>
                        <a:gd name="T9" fmla="*/ 0 h 160"/>
                        <a:gd name="T10" fmla="*/ 0 w 288"/>
                        <a:gd name="T11" fmla="*/ 0 h 1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8"/>
                        <a:gd name="T19" fmla="*/ 0 h 160"/>
                        <a:gd name="T20" fmla="*/ 288 w 288"/>
                        <a:gd name="T21" fmla="*/ 160 h 1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8" h="160">
                          <a:moveTo>
                            <a:pt x="10" y="160"/>
                          </a:moveTo>
                          <a:lnTo>
                            <a:pt x="0" y="129"/>
                          </a:lnTo>
                          <a:lnTo>
                            <a:pt x="279" y="1"/>
                          </a:lnTo>
                          <a:lnTo>
                            <a:pt x="281" y="0"/>
                          </a:lnTo>
                          <a:lnTo>
                            <a:pt x="288" y="32"/>
                          </a:lnTo>
                          <a:lnTo>
                            <a:pt x="10" y="1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7" name="Freeform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7" y="80"/>
                      <a:ext cx="16" cy="1"/>
                    </a:xfrm>
                    <a:custGeom>
                      <a:avLst/>
                      <a:gdLst>
                        <a:gd name="T0" fmla="*/ 0 w 387"/>
                        <a:gd name="T1" fmla="*/ 0 h 150"/>
                        <a:gd name="T2" fmla="*/ 0 w 387"/>
                        <a:gd name="T3" fmla="*/ 0 h 150"/>
                        <a:gd name="T4" fmla="*/ 0 w 387"/>
                        <a:gd name="T5" fmla="*/ 0 h 150"/>
                        <a:gd name="T6" fmla="*/ 0 w 387"/>
                        <a:gd name="T7" fmla="*/ 0 h 150"/>
                        <a:gd name="T8" fmla="*/ 0 w 387"/>
                        <a:gd name="T9" fmla="*/ 0 h 150"/>
                        <a:gd name="T10" fmla="*/ 0 w 387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7"/>
                        <a:gd name="T19" fmla="*/ 0 h 150"/>
                        <a:gd name="T20" fmla="*/ 387 w 387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7" h="150">
                          <a:moveTo>
                            <a:pt x="7" y="150"/>
                          </a:moveTo>
                          <a:lnTo>
                            <a:pt x="0" y="118"/>
                          </a:lnTo>
                          <a:lnTo>
                            <a:pt x="381" y="0"/>
                          </a:lnTo>
                          <a:lnTo>
                            <a:pt x="382" y="0"/>
                          </a:lnTo>
                          <a:lnTo>
                            <a:pt x="387" y="32"/>
                          </a:lnTo>
                          <a:lnTo>
                            <a:pt x="7" y="1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8" name="Freeform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6" y="78"/>
                      <a:ext cx="14" cy="0"/>
                    </a:xfrm>
                    <a:custGeom>
                      <a:avLst/>
                      <a:gdLst>
                        <a:gd name="T0" fmla="*/ 0 w 355"/>
                        <a:gd name="T1" fmla="*/ 0 h 101"/>
                        <a:gd name="T2" fmla="*/ 0 w 355"/>
                        <a:gd name="T3" fmla="*/ 0 h 101"/>
                        <a:gd name="T4" fmla="*/ 0 w 355"/>
                        <a:gd name="T5" fmla="*/ 0 h 101"/>
                        <a:gd name="T6" fmla="*/ 0 w 355"/>
                        <a:gd name="T7" fmla="*/ 0 h 101"/>
                        <a:gd name="T8" fmla="*/ 0 w 355"/>
                        <a:gd name="T9" fmla="*/ 0 h 101"/>
                        <a:gd name="T10" fmla="*/ 0 w 355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5"/>
                        <a:gd name="T19" fmla="*/ 0 h 101"/>
                        <a:gd name="T20" fmla="*/ 355 w 355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5" h="101">
                          <a:moveTo>
                            <a:pt x="5" y="101"/>
                          </a:moveTo>
                          <a:lnTo>
                            <a:pt x="0" y="69"/>
                          </a:lnTo>
                          <a:lnTo>
                            <a:pt x="351" y="0"/>
                          </a:lnTo>
                          <a:lnTo>
                            <a:pt x="355" y="32"/>
                          </a:lnTo>
                          <a:lnTo>
                            <a:pt x="5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9" name="Freeform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3" y="77"/>
                      <a:ext cx="17" cy="0"/>
                    </a:xfrm>
                    <a:custGeom>
                      <a:avLst/>
                      <a:gdLst>
                        <a:gd name="T0" fmla="*/ 0 w 408"/>
                        <a:gd name="T1" fmla="*/ 0 h 92"/>
                        <a:gd name="T2" fmla="*/ 0 w 408"/>
                        <a:gd name="T3" fmla="*/ 0 h 92"/>
                        <a:gd name="T4" fmla="*/ 0 w 408"/>
                        <a:gd name="T5" fmla="*/ 0 h 92"/>
                        <a:gd name="T6" fmla="*/ 0 w 408"/>
                        <a:gd name="T7" fmla="*/ 0 h 92"/>
                        <a:gd name="T8" fmla="*/ 0 w 408"/>
                        <a:gd name="T9" fmla="*/ 0 h 92"/>
                        <a:gd name="T10" fmla="*/ 0 w 408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8"/>
                        <a:gd name="T19" fmla="*/ 0 h 92"/>
                        <a:gd name="T20" fmla="*/ 408 w 408"/>
                        <a:gd name="T21" fmla="*/ 0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8" h="92">
                          <a:moveTo>
                            <a:pt x="4" y="92"/>
                          </a:moveTo>
                          <a:lnTo>
                            <a:pt x="0" y="60"/>
                          </a:lnTo>
                          <a:lnTo>
                            <a:pt x="406" y="2"/>
                          </a:lnTo>
                          <a:lnTo>
                            <a:pt x="407" y="0"/>
                          </a:lnTo>
                          <a:lnTo>
                            <a:pt x="408" y="34"/>
                          </a:lnTo>
                          <a:lnTo>
                            <a:pt x="4" y="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0" name="Freeform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3" y="77"/>
                      <a:ext cx="17" cy="0"/>
                    </a:xfrm>
                    <a:custGeom>
                      <a:avLst/>
                      <a:gdLst>
                        <a:gd name="T0" fmla="*/ 0 w 407"/>
                        <a:gd name="T1" fmla="*/ 0 h 42"/>
                        <a:gd name="T2" fmla="*/ 0 w 407"/>
                        <a:gd name="T3" fmla="*/ 0 h 42"/>
                        <a:gd name="T4" fmla="*/ 0 w 407"/>
                        <a:gd name="T5" fmla="*/ 0 h 42"/>
                        <a:gd name="T6" fmla="*/ 0 w 407"/>
                        <a:gd name="T7" fmla="*/ 0 h 42"/>
                        <a:gd name="T8" fmla="*/ 0 w 407"/>
                        <a:gd name="T9" fmla="*/ 0 h 42"/>
                        <a:gd name="T10" fmla="*/ 0 w 407"/>
                        <a:gd name="T11" fmla="*/ 0 h 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7"/>
                        <a:gd name="T19" fmla="*/ 0 h 42"/>
                        <a:gd name="T20" fmla="*/ 407 w 407"/>
                        <a:gd name="T21" fmla="*/ 0 h 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7" h="42">
                          <a:moveTo>
                            <a:pt x="1" y="42"/>
                          </a:moveTo>
                          <a:lnTo>
                            <a:pt x="0" y="8"/>
                          </a:lnTo>
                          <a:lnTo>
                            <a:pt x="406" y="0"/>
                          </a:lnTo>
                          <a:lnTo>
                            <a:pt x="407" y="0"/>
                          </a:lnTo>
                          <a:lnTo>
                            <a:pt x="406" y="32"/>
                          </a:lnTo>
                          <a:lnTo>
                            <a:pt x="1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1" name="Freeform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77"/>
                      <a:ext cx="19" cy="0"/>
                    </a:xfrm>
                    <a:custGeom>
                      <a:avLst/>
                      <a:gdLst>
                        <a:gd name="T0" fmla="*/ 0 w 455"/>
                        <a:gd name="T1" fmla="*/ 0 h 52"/>
                        <a:gd name="T2" fmla="*/ 0 w 455"/>
                        <a:gd name="T3" fmla="*/ 0 h 52"/>
                        <a:gd name="T4" fmla="*/ 0 w 455"/>
                        <a:gd name="T5" fmla="*/ 0 h 52"/>
                        <a:gd name="T6" fmla="*/ 0 w 455"/>
                        <a:gd name="T7" fmla="*/ 0 h 52"/>
                        <a:gd name="T8" fmla="*/ 0 w 455"/>
                        <a:gd name="T9" fmla="*/ 0 h 52"/>
                        <a:gd name="T10" fmla="*/ 0 w 455"/>
                        <a:gd name="T11" fmla="*/ 0 h 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55"/>
                        <a:gd name="T19" fmla="*/ 0 h 52"/>
                        <a:gd name="T20" fmla="*/ 455 w 455"/>
                        <a:gd name="T21" fmla="*/ 0 h 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55" h="52">
                          <a:moveTo>
                            <a:pt x="0" y="32"/>
                          </a:moveTo>
                          <a:lnTo>
                            <a:pt x="1" y="0"/>
                          </a:lnTo>
                          <a:lnTo>
                            <a:pt x="454" y="18"/>
                          </a:lnTo>
                          <a:lnTo>
                            <a:pt x="455" y="18"/>
                          </a:lnTo>
                          <a:lnTo>
                            <a:pt x="452" y="52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2" name="Freeform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6" y="77"/>
                      <a:ext cx="14" cy="0"/>
                    </a:xfrm>
                    <a:custGeom>
                      <a:avLst/>
                      <a:gdLst>
                        <a:gd name="T0" fmla="*/ 0 w 346"/>
                        <a:gd name="T1" fmla="*/ 0 h 72"/>
                        <a:gd name="T2" fmla="*/ 0 w 346"/>
                        <a:gd name="T3" fmla="*/ 0 h 72"/>
                        <a:gd name="T4" fmla="*/ 0 w 346"/>
                        <a:gd name="T5" fmla="*/ 0 h 72"/>
                        <a:gd name="T6" fmla="*/ 0 w 346"/>
                        <a:gd name="T7" fmla="*/ 0 h 72"/>
                        <a:gd name="T8" fmla="*/ 0 w 346"/>
                        <a:gd name="T9" fmla="*/ 0 h 72"/>
                        <a:gd name="T10" fmla="*/ 0 w 346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6"/>
                        <a:gd name="T19" fmla="*/ 0 h 72"/>
                        <a:gd name="T20" fmla="*/ 346 w 346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6" h="72">
                          <a:moveTo>
                            <a:pt x="0" y="34"/>
                          </a:moveTo>
                          <a:lnTo>
                            <a:pt x="3" y="0"/>
                          </a:lnTo>
                          <a:lnTo>
                            <a:pt x="345" y="40"/>
                          </a:lnTo>
                          <a:lnTo>
                            <a:pt x="346" y="40"/>
                          </a:lnTo>
                          <a:lnTo>
                            <a:pt x="342" y="72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3" name="Freeform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3" y="78"/>
                      <a:ext cx="15" cy="0"/>
                    </a:xfrm>
                    <a:custGeom>
                      <a:avLst/>
                      <a:gdLst>
                        <a:gd name="T0" fmla="*/ 0 w 370"/>
                        <a:gd name="T1" fmla="*/ 0 h 102"/>
                        <a:gd name="T2" fmla="*/ 0 w 370"/>
                        <a:gd name="T3" fmla="*/ 0 h 102"/>
                        <a:gd name="T4" fmla="*/ 0 w 370"/>
                        <a:gd name="T5" fmla="*/ 0 h 102"/>
                        <a:gd name="T6" fmla="*/ 0 w 370"/>
                        <a:gd name="T7" fmla="*/ 0 h 102"/>
                        <a:gd name="T8" fmla="*/ 0 w 370"/>
                        <a:gd name="T9" fmla="*/ 0 h 102"/>
                        <a:gd name="T10" fmla="*/ 0 w 370"/>
                        <a:gd name="T11" fmla="*/ 0 h 10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0"/>
                        <a:gd name="T19" fmla="*/ 0 h 102"/>
                        <a:gd name="T20" fmla="*/ 370 w 370"/>
                        <a:gd name="T21" fmla="*/ 0 h 10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0" h="102">
                          <a:moveTo>
                            <a:pt x="0" y="32"/>
                          </a:moveTo>
                          <a:lnTo>
                            <a:pt x="4" y="0"/>
                          </a:lnTo>
                          <a:lnTo>
                            <a:pt x="370" y="69"/>
                          </a:lnTo>
                          <a:lnTo>
                            <a:pt x="365" y="102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4" name="Freeform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80"/>
                      <a:ext cx="14" cy="0"/>
                    </a:xfrm>
                    <a:custGeom>
                      <a:avLst/>
                      <a:gdLst>
                        <a:gd name="T0" fmla="*/ 0 w 348"/>
                        <a:gd name="T1" fmla="*/ 0 h 120"/>
                        <a:gd name="T2" fmla="*/ 0 w 348"/>
                        <a:gd name="T3" fmla="*/ 0 h 120"/>
                        <a:gd name="T4" fmla="*/ 0 w 348"/>
                        <a:gd name="T5" fmla="*/ 0 h 120"/>
                        <a:gd name="T6" fmla="*/ 0 w 348"/>
                        <a:gd name="T7" fmla="*/ 0 h 120"/>
                        <a:gd name="T8" fmla="*/ 0 w 348"/>
                        <a:gd name="T9" fmla="*/ 0 h 120"/>
                        <a:gd name="T10" fmla="*/ 0 w 348"/>
                        <a:gd name="T11" fmla="*/ 0 h 1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8"/>
                        <a:gd name="T19" fmla="*/ 0 h 120"/>
                        <a:gd name="T20" fmla="*/ 348 w 348"/>
                        <a:gd name="T21" fmla="*/ 0 h 1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8" h="120">
                          <a:moveTo>
                            <a:pt x="0" y="33"/>
                          </a:moveTo>
                          <a:lnTo>
                            <a:pt x="5" y="0"/>
                          </a:lnTo>
                          <a:lnTo>
                            <a:pt x="347" y="88"/>
                          </a:lnTo>
                          <a:lnTo>
                            <a:pt x="348" y="89"/>
                          </a:lnTo>
                          <a:lnTo>
                            <a:pt x="342" y="120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5" name="Freeform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8" y="83"/>
                      <a:ext cx="11" cy="0"/>
                    </a:xfrm>
                    <a:custGeom>
                      <a:avLst/>
                      <a:gdLst>
                        <a:gd name="T0" fmla="*/ 0 w 278"/>
                        <a:gd name="T1" fmla="*/ 0 h 119"/>
                        <a:gd name="T2" fmla="*/ 0 w 278"/>
                        <a:gd name="T3" fmla="*/ 0 h 119"/>
                        <a:gd name="T4" fmla="*/ 0 w 278"/>
                        <a:gd name="T5" fmla="*/ 0 h 119"/>
                        <a:gd name="T6" fmla="*/ 0 w 278"/>
                        <a:gd name="T7" fmla="*/ 0 h 119"/>
                        <a:gd name="T8" fmla="*/ 0 w 278"/>
                        <a:gd name="T9" fmla="*/ 0 h 119"/>
                        <a:gd name="T10" fmla="*/ 0 w 278"/>
                        <a:gd name="T11" fmla="*/ 0 h 1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8"/>
                        <a:gd name="T19" fmla="*/ 0 h 119"/>
                        <a:gd name="T20" fmla="*/ 278 w 278"/>
                        <a:gd name="T21" fmla="*/ 0 h 1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8" h="119">
                          <a:moveTo>
                            <a:pt x="0" y="31"/>
                          </a:moveTo>
                          <a:lnTo>
                            <a:pt x="6" y="0"/>
                          </a:lnTo>
                          <a:lnTo>
                            <a:pt x="277" y="88"/>
                          </a:lnTo>
                          <a:lnTo>
                            <a:pt x="278" y="88"/>
                          </a:lnTo>
                          <a:lnTo>
                            <a:pt x="269" y="119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6" name="Freeform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1" y="85"/>
                      <a:ext cx="13" cy="2"/>
                    </a:xfrm>
                    <a:custGeom>
                      <a:avLst/>
                      <a:gdLst>
                        <a:gd name="T0" fmla="*/ 0 w 329"/>
                        <a:gd name="T1" fmla="*/ 0 h 179"/>
                        <a:gd name="T2" fmla="*/ 0 w 329"/>
                        <a:gd name="T3" fmla="*/ 0 h 179"/>
                        <a:gd name="T4" fmla="*/ 0 w 329"/>
                        <a:gd name="T5" fmla="*/ 0 h 179"/>
                        <a:gd name="T6" fmla="*/ 0 w 329"/>
                        <a:gd name="T7" fmla="*/ 0 h 179"/>
                        <a:gd name="T8" fmla="*/ 0 w 329"/>
                        <a:gd name="T9" fmla="*/ 0 h 179"/>
                        <a:gd name="T10" fmla="*/ 0 w 329"/>
                        <a:gd name="T11" fmla="*/ 0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9"/>
                        <a:gd name="T19" fmla="*/ 0 h 179"/>
                        <a:gd name="T20" fmla="*/ 329 w 329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9" h="179">
                          <a:moveTo>
                            <a:pt x="0" y="31"/>
                          </a:moveTo>
                          <a:lnTo>
                            <a:pt x="9" y="0"/>
                          </a:lnTo>
                          <a:lnTo>
                            <a:pt x="328" y="148"/>
                          </a:lnTo>
                          <a:lnTo>
                            <a:pt x="329" y="149"/>
                          </a:lnTo>
                          <a:lnTo>
                            <a:pt x="318" y="179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7" name="Freeform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7" y="89"/>
                      <a:ext cx="17" cy="4"/>
                    </a:xfrm>
                    <a:custGeom>
                      <a:avLst/>
                      <a:gdLst>
                        <a:gd name="T0" fmla="*/ 0 w 395"/>
                        <a:gd name="T1" fmla="*/ 0 h 253"/>
                        <a:gd name="T2" fmla="*/ 0 w 395"/>
                        <a:gd name="T3" fmla="*/ 0 h 253"/>
                        <a:gd name="T4" fmla="*/ 0 w 395"/>
                        <a:gd name="T5" fmla="*/ 0 h 253"/>
                        <a:gd name="T6" fmla="*/ 0 w 395"/>
                        <a:gd name="T7" fmla="*/ 0 h 253"/>
                        <a:gd name="T8" fmla="*/ 0 w 395"/>
                        <a:gd name="T9" fmla="*/ 0 h 253"/>
                        <a:gd name="T10" fmla="*/ 0 w 395"/>
                        <a:gd name="T11" fmla="*/ 0 h 2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5"/>
                        <a:gd name="T19" fmla="*/ 0 h 253"/>
                        <a:gd name="T20" fmla="*/ 395 w 395"/>
                        <a:gd name="T21" fmla="*/ 253 h 2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5" h="253">
                          <a:moveTo>
                            <a:pt x="0" y="30"/>
                          </a:moveTo>
                          <a:lnTo>
                            <a:pt x="11" y="0"/>
                          </a:lnTo>
                          <a:lnTo>
                            <a:pt x="392" y="225"/>
                          </a:lnTo>
                          <a:lnTo>
                            <a:pt x="395" y="253"/>
                          </a:lnTo>
                          <a:lnTo>
                            <a:pt x="363" y="244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8" name="Freeform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6" y="96"/>
                      <a:ext cx="17" cy="9"/>
                    </a:xfrm>
                    <a:custGeom>
                      <a:avLst/>
                      <a:gdLst>
                        <a:gd name="T0" fmla="*/ 0 w 400"/>
                        <a:gd name="T1" fmla="*/ 0 h 420"/>
                        <a:gd name="T2" fmla="*/ 0 w 400"/>
                        <a:gd name="T3" fmla="*/ 0 h 420"/>
                        <a:gd name="T4" fmla="*/ 0 w 400"/>
                        <a:gd name="T5" fmla="*/ 0 h 420"/>
                        <a:gd name="T6" fmla="*/ 0 w 400"/>
                        <a:gd name="T7" fmla="*/ 0 h 420"/>
                        <a:gd name="T8" fmla="*/ 0 w 400"/>
                        <a:gd name="T9" fmla="*/ 0 h 420"/>
                        <a:gd name="T10" fmla="*/ 0 w 400"/>
                        <a:gd name="T11" fmla="*/ 0 h 4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420"/>
                        <a:gd name="T20" fmla="*/ 400 w 400"/>
                        <a:gd name="T21" fmla="*/ 420 h 4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420">
                          <a:moveTo>
                            <a:pt x="368" y="0"/>
                          </a:moveTo>
                          <a:lnTo>
                            <a:pt x="400" y="9"/>
                          </a:lnTo>
                          <a:lnTo>
                            <a:pt x="29" y="411"/>
                          </a:lnTo>
                          <a:lnTo>
                            <a:pt x="0" y="420"/>
                          </a:lnTo>
                          <a:lnTo>
                            <a:pt x="1" y="397"/>
                          </a:lnTo>
                          <a:lnTo>
                            <a:pt x="3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99" name="Freeform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6" y="108"/>
                      <a:ext cx="18" cy="13"/>
                    </a:xfrm>
                    <a:custGeom>
                      <a:avLst/>
                      <a:gdLst>
                        <a:gd name="T0" fmla="*/ 0 w 433"/>
                        <a:gd name="T1" fmla="*/ 0 h 581"/>
                        <a:gd name="T2" fmla="*/ 0 w 433"/>
                        <a:gd name="T3" fmla="*/ 0 h 581"/>
                        <a:gd name="T4" fmla="*/ 0 w 433"/>
                        <a:gd name="T5" fmla="*/ 0 h 581"/>
                        <a:gd name="T6" fmla="*/ 0 w 433"/>
                        <a:gd name="T7" fmla="*/ 0 h 581"/>
                        <a:gd name="T8" fmla="*/ 0 w 433"/>
                        <a:gd name="T9" fmla="*/ 0 h 581"/>
                        <a:gd name="T10" fmla="*/ 0 w 433"/>
                        <a:gd name="T11" fmla="*/ 0 h 58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3"/>
                        <a:gd name="T19" fmla="*/ 0 h 581"/>
                        <a:gd name="T20" fmla="*/ 433 w 433"/>
                        <a:gd name="T21" fmla="*/ 581 h 58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3" h="581">
                          <a:moveTo>
                            <a:pt x="0" y="9"/>
                          </a:moveTo>
                          <a:lnTo>
                            <a:pt x="29" y="0"/>
                          </a:lnTo>
                          <a:lnTo>
                            <a:pt x="433" y="557"/>
                          </a:lnTo>
                          <a:lnTo>
                            <a:pt x="432" y="581"/>
                          </a:lnTo>
                          <a:lnTo>
                            <a:pt x="405" y="566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0" name="Freeform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4" y="124"/>
                      <a:ext cx="0" cy="0"/>
                    </a:xfrm>
                    <a:custGeom>
                      <a:avLst/>
                      <a:gdLst>
                        <a:gd name="T0" fmla="*/ 0 w 66"/>
                        <a:gd name="T1" fmla="*/ 0 h 64"/>
                        <a:gd name="T2" fmla="*/ 0 w 66"/>
                        <a:gd name="T3" fmla="*/ 0 h 64"/>
                        <a:gd name="T4" fmla="*/ 0 w 66"/>
                        <a:gd name="T5" fmla="*/ 0 h 64"/>
                        <a:gd name="T6" fmla="*/ 0 w 66"/>
                        <a:gd name="T7" fmla="*/ 0 h 64"/>
                        <a:gd name="T8" fmla="*/ 0 w 66"/>
                        <a:gd name="T9" fmla="*/ 0 h 64"/>
                        <a:gd name="T10" fmla="*/ 0 w 66"/>
                        <a:gd name="T11" fmla="*/ 0 h 6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64"/>
                        <a:gd name="T20" fmla="*/ 66 w 66"/>
                        <a:gd name="T21" fmla="*/ 64 h 6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64">
                          <a:moveTo>
                            <a:pt x="39" y="0"/>
                          </a:moveTo>
                          <a:lnTo>
                            <a:pt x="66" y="15"/>
                          </a:lnTo>
                          <a:lnTo>
                            <a:pt x="18" y="64"/>
                          </a:lnTo>
                          <a:lnTo>
                            <a:pt x="0" y="62"/>
                          </a:lnTo>
                          <a:lnTo>
                            <a:pt x="11" y="28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1" name="Freeform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4" y="117"/>
                      <a:ext cx="8" cy="5"/>
                    </a:xfrm>
                    <a:custGeom>
                      <a:avLst/>
                      <a:gdLst>
                        <a:gd name="T0" fmla="*/ 0 w 221"/>
                        <a:gd name="T1" fmla="*/ 0 h 307"/>
                        <a:gd name="T2" fmla="*/ 0 w 221"/>
                        <a:gd name="T3" fmla="*/ 0 h 307"/>
                        <a:gd name="T4" fmla="*/ 0 w 221"/>
                        <a:gd name="T5" fmla="*/ 0 h 307"/>
                        <a:gd name="T6" fmla="*/ 0 w 221"/>
                        <a:gd name="T7" fmla="*/ 0 h 307"/>
                        <a:gd name="T8" fmla="*/ 0 w 221"/>
                        <a:gd name="T9" fmla="*/ 0 h 307"/>
                        <a:gd name="T10" fmla="*/ 0 w 221"/>
                        <a:gd name="T11" fmla="*/ 0 h 307"/>
                        <a:gd name="T12" fmla="*/ 0 w 221"/>
                        <a:gd name="T13" fmla="*/ 0 h 30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1"/>
                        <a:gd name="T22" fmla="*/ 0 h 307"/>
                        <a:gd name="T23" fmla="*/ 221 w 221"/>
                        <a:gd name="T24" fmla="*/ 307 h 30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1" h="307">
                          <a:moveTo>
                            <a:pt x="221" y="273"/>
                          </a:moveTo>
                          <a:lnTo>
                            <a:pt x="210" y="307"/>
                          </a:lnTo>
                          <a:lnTo>
                            <a:pt x="3" y="22"/>
                          </a:lnTo>
                          <a:lnTo>
                            <a:pt x="13" y="11"/>
                          </a:lnTo>
                          <a:lnTo>
                            <a:pt x="0" y="16"/>
                          </a:lnTo>
                          <a:lnTo>
                            <a:pt x="22" y="0"/>
                          </a:lnTo>
                          <a:lnTo>
                            <a:pt x="221" y="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2" name="Freeform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4" y="117"/>
                      <a:ext cx="0" cy="1"/>
                    </a:xfrm>
                    <a:custGeom>
                      <a:avLst/>
                      <a:gdLst>
                        <a:gd name="T0" fmla="*/ 0 w 57"/>
                        <a:gd name="T1" fmla="*/ 0 h 134"/>
                        <a:gd name="T2" fmla="*/ 0 w 57"/>
                        <a:gd name="T3" fmla="*/ 0 h 134"/>
                        <a:gd name="T4" fmla="*/ 0 w 57"/>
                        <a:gd name="T5" fmla="*/ 0 h 134"/>
                        <a:gd name="T6" fmla="*/ 0 w 57"/>
                        <a:gd name="T7" fmla="*/ 0 h 134"/>
                        <a:gd name="T8" fmla="*/ 0 w 57"/>
                        <a:gd name="T9" fmla="*/ 0 h 134"/>
                        <a:gd name="T10" fmla="*/ 0 w 57"/>
                        <a:gd name="T11" fmla="*/ 0 h 134"/>
                        <a:gd name="T12" fmla="*/ 0 w 57"/>
                        <a:gd name="T13" fmla="*/ 0 h 134"/>
                        <a:gd name="T14" fmla="*/ 0 w 57"/>
                        <a:gd name="T15" fmla="*/ 0 h 13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7"/>
                        <a:gd name="T25" fmla="*/ 0 h 134"/>
                        <a:gd name="T26" fmla="*/ 0 w 57"/>
                        <a:gd name="T27" fmla="*/ 134 h 13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7" h="134">
                          <a:moveTo>
                            <a:pt x="0" y="10"/>
                          </a:moveTo>
                          <a:lnTo>
                            <a:pt x="13" y="5"/>
                          </a:lnTo>
                          <a:lnTo>
                            <a:pt x="25" y="0"/>
                          </a:lnTo>
                          <a:lnTo>
                            <a:pt x="57" y="118"/>
                          </a:lnTo>
                          <a:lnTo>
                            <a:pt x="35" y="134"/>
                          </a:lnTo>
                          <a:lnTo>
                            <a:pt x="44" y="123"/>
                          </a:lnTo>
                          <a:lnTo>
                            <a:pt x="32" y="129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3" name="Freeform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3" y="110"/>
                      <a:ext cx="11" cy="8"/>
                    </a:xfrm>
                    <a:custGeom>
                      <a:avLst/>
                      <a:gdLst>
                        <a:gd name="T0" fmla="*/ 0 w 288"/>
                        <a:gd name="T1" fmla="*/ 0 h 397"/>
                        <a:gd name="T2" fmla="*/ 0 w 288"/>
                        <a:gd name="T3" fmla="*/ 0 h 397"/>
                        <a:gd name="T4" fmla="*/ 0 w 288"/>
                        <a:gd name="T5" fmla="*/ 0 h 397"/>
                        <a:gd name="T6" fmla="*/ 0 w 288"/>
                        <a:gd name="T7" fmla="*/ 0 h 397"/>
                        <a:gd name="T8" fmla="*/ 0 w 288"/>
                        <a:gd name="T9" fmla="*/ 0 h 397"/>
                        <a:gd name="T10" fmla="*/ 0 w 288"/>
                        <a:gd name="T11" fmla="*/ 0 h 397"/>
                        <a:gd name="T12" fmla="*/ 0 w 288"/>
                        <a:gd name="T13" fmla="*/ 0 h 39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8"/>
                        <a:gd name="T22" fmla="*/ 0 h 397"/>
                        <a:gd name="T23" fmla="*/ 288 w 288"/>
                        <a:gd name="T24" fmla="*/ 397 h 39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8" h="397">
                          <a:moveTo>
                            <a:pt x="288" y="376"/>
                          </a:moveTo>
                          <a:lnTo>
                            <a:pt x="278" y="386"/>
                          </a:lnTo>
                          <a:lnTo>
                            <a:pt x="269" y="397"/>
                          </a:lnTo>
                          <a:lnTo>
                            <a:pt x="8" y="36"/>
                          </a:lnTo>
                          <a:lnTo>
                            <a:pt x="0" y="0"/>
                          </a:lnTo>
                          <a:lnTo>
                            <a:pt x="18" y="2"/>
                          </a:lnTo>
                          <a:lnTo>
                            <a:pt x="288" y="37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4" name="Freeform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6" y="110"/>
                      <a:ext cx="3" cy="2"/>
                    </a:xfrm>
                    <a:custGeom>
                      <a:avLst/>
                      <a:gdLst>
                        <a:gd name="T0" fmla="*/ 0 w 133"/>
                        <a:gd name="T1" fmla="*/ 0 h 175"/>
                        <a:gd name="T2" fmla="*/ 0 w 133"/>
                        <a:gd name="T3" fmla="*/ 0 h 175"/>
                        <a:gd name="T4" fmla="*/ 0 w 133"/>
                        <a:gd name="T5" fmla="*/ 0 h 175"/>
                        <a:gd name="T6" fmla="*/ 0 w 133"/>
                        <a:gd name="T7" fmla="*/ 0 h 175"/>
                        <a:gd name="T8" fmla="*/ 0 w 133"/>
                        <a:gd name="T9" fmla="*/ 0 h 175"/>
                        <a:gd name="T10" fmla="*/ 0 w 133"/>
                        <a:gd name="T11" fmla="*/ 0 h 17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75"/>
                        <a:gd name="T20" fmla="*/ 133 w 133"/>
                        <a:gd name="T21" fmla="*/ 175 h 17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75">
                          <a:moveTo>
                            <a:pt x="125" y="0"/>
                          </a:moveTo>
                          <a:lnTo>
                            <a:pt x="133" y="36"/>
                          </a:lnTo>
                          <a:lnTo>
                            <a:pt x="15" y="173"/>
                          </a:lnTo>
                          <a:lnTo>
                            <a:pt x="0" y="175"/>
                          </a:lnTo>
                          <a:lnTo>
                            <a:pt x="3" y="140"/>
                          </a:lnTo>
                          <a:lnTo>
                            <a:pt x="12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5" name="Freeform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7" y="108"/>
                      <a:ext cx="17" cy="4"/>
                    </a:xfrm>
                    <a:custGeom>
                      <a:avLst/>
                      <a:gdLst>
                        <a:gd name="T0" fmla="*/ 0 w 400"/>
                        <a:gd name="T1" fmla="*/ 0 h 236"/>
                        <a:gd name="T2" fmla="*/ 0 w 400"/>
                        <a:gd name="T3" fmla="*/ 0 h 236"/>
                        <a:gd name="T4" fmla="*/ 0 w 400"/>
                        <a:gd name="T5" fmla="*/ 0 h 236"/>
                        <a:gd name="T6" fmla="*/ 0 w 400"/>
                        <a:gd name="T7" fmla="*/ 0 h 236"/>
                        <a:gd name="T8" fmla="*/ 0 w 400"/>
                        <a:gd name="T9" fmla="*/ 0 h 236"/>
                        <a:gd name="T10" fmla="*/ 0 w 400"/>
                        <a:gd name="T11" fmla="*/ 0 h 2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236"/>
                        <a:gd name="T20" fmla="*/ 400 w 400"/>
                        <a:gd name="T21" fmla="*/ 236 h 2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236">
                          <a:moveTo>
                            <a:pt x="400" y="201"/>
                          </a:moveTo>
                          <a:lnTo>
                            <a:pt x="397" y="236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400" y="2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6" name="Freeform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6" y="103"/>
                      <a:ext cx="18" cy="2"/>
                    </a:xfrm>
                    <a:custGeom>
                      <a:avLst/>
                      <a:gdLst>
                        <a:gd name="T0" fmla="*/ 0 w 437"/>
                        <a:gd name="T1" fmla="*/ 0 h 199"/>
                        <a:gd name="T2" fmla="*/ 0 w 437"/>
                        <a:gd name="T3" fmla="*/ 0 h 199"/>
                        <a:gd name="T4" fmla="*/ 0 w 437"/>
                        <a:gd name="T5" fmla="*/ 0 h 199"/>
                        <a:gd name="T6" fmla="*/ 0 w 437"/>
                        <a:gd name="T7" fmla="*/ 0 h 199"/>
                        <a:gd name="T8" fmla="*/ 0 w 437"/>
                        <a:gd name="T9" fmla="*/ 0 h 199"/>
                        <a:gd name="T10" fmla="*/ 0 w 437"/>
                        <a:gd name="T11" fmla="*/ 0 h 1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7"/>
                        <a:gd name="T19" fmla="*/ 0 h 199"/>
                        <a:gd name="T20" fmla="*/ 437 w 437"/>
                        <a:gd name="T21" fmla="*/ 199 h 1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7" h="199">
                          <a:moveTo>
                            <a:pt x="437" y="168"/>
                          </a:moveTo>
                          <a:lnTo>
                            <a:pt x="428" y="199"/>
                          </a:lnTo>
                          <a:lnTo>
                            <a:pt x="0" y="3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437" y="1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7" name="Freeform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99"/>
                      <a:ext cx="20" cy="2"/>
                    </a:xfrm>
                    <a:custGeom>
                      <a:avLst/>
                      <a:gdLst>
                        <a:gd name="T0" fmla="*/ 0 w 466"/>
                        <a:gd name="T1" fmla="*/ 0 h 169"/>
                        <a:gd name="T2" fmla="*/ 0 w 466"/>
                        <a:gd name="T3" fmla="*/ 0 h 169"/>
                        <a:gd name="T4" fmla="*/ 0 w 466"/>
                        <a:gd name="T5" fmla="*/ 0 h 169"/>
                        <a:gd name="T6" fmla="*/ 0 w 466"/>
                        <a:gd name="T7" fmla="*/ 0 h 169"/>
                        <a:gd name="T8" fmla="*/ 0 w 466"/>
                        <a:gd name="T9" fmla="*/ 0 h 169"/>
                        <a:gd name="T10" fmla="*/ 0 w 466"/>
                        <a:gd name="T11" fmla="*/ 0 h 1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6"/>
                        <a:gd name="T19" fmla="*/ 0 h 169"/>
                        <a:gd name="T20" fmla="*/ 466 w 466"/>
                        <a:gd name="T21" fmla="*/ 169 h 1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6" h="169">
                          <a:moveTo>
                            <a:pt x="466" y="138"/>
                          </a:moveTo>
                          <a:lnTo>
                            <a:pt x="460" y="169"/>
                          </a:lnTo>
                          <a:lnTo>
                            <a:pt x="0" y="32"/>
                          </a:lnTo>
                          <a:lnTo>
                            <a:pt x="4" y="0"/>
                          </a:lnTo>
                          <a:lnTo>
                            <a:pt x="5" y="1"/>
                          </a:lnTo>
                          <a:lnTo>
                            <a:pt x="466" y="13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8" name="Freeform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3" y="97"/>
                      <a:ext cx="17" cy="0"/>
                    </a:xfrm>
                    <a:custGeom>
                      <a:avLst/>
                      <a:gdLst>
                        <a:gd name="T0" fmla="*/ 0 w 393"/>
                        <a:gd name="T1" fmla="*/ 0 h 100"/>
                        <a:gd name="T2" fmla="*/ 0 w 393"/>
                        <a:gd name="T3" fmla="*/ 0 h 100"/>
                        <a:gd name="T4" fmla="*/ 0 w 393"/>
                        <a:gd name="T5" fmla="*/ 0 h 100"/>
                        <a:gd name="T6" fmla="*/ 0 w 393"/>
                        <a:gd name="T7" fmla="*/ 0 h 100"/>
                        <a:gd name="T8" fmla="*/ 0 w 393"/>
                        <a:gd name="T9" fmla="*/ 0 h 100"/>
                        <a:gd name="T10" fmla="*/ 0 w 393"/>
                        <a:gd name="T11" fmla="*/ 0 h 1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3"/>
                        <a:gd name="T19" fmla="*/ 0 h 100"/>
                        <a:gd name="T20" fmla="*/ 393 w 393"/>
                        <a:gd name="T21" fmla="*/ 0 h 1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3" h="100">
                          <a:moveTo>
                            <a:pt x="393" y="68"/>
                          </a:moveTo>
                          <a:lnTo>
                            <a:pt x="389" y="100"/>
                          </a:lnTo>
                          <a:lnTo>
                            <a:pt x="0" y="32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93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09" name="Freeform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9" y="97"/>
                      <a:ext cx="21" cy="0"/>
                    </a:xfrm>
                    <a:custGeom>
                      <a:avLst/>
                      <a:gdLst>
                        <a:gd name="T0" fmla="*/ 0 w 495"/>
                        <a:gd name="T1" fmla="*/ 0 h 42"/>
                        <a:gd name="T2" fmla="*/ 0 w 495"/>
                        <a:gd name="T3" fmla="*/ 0 h 42"/>
                        <a:gd name="T4" fmla="*/ 0 w 495"/>
                        <a:gd name="T5" fmla="*/ 0 h 42"/>
                        <a:gd name="T6" fmla="*/ 0 w 495"/>
                        <a:gd name="T7" fmla="*/ 0 h 42"/>
                        <a:gd name="T8" fmla="*/ 0 w 495"/>
                        <a:gd name="T9" fmla="*/ 0 h 42"/>
                        <a:gd name="T10" fmla="*/ 0 w 495"/>
                        <a:gd name="T11" fmla="*/ 0 h 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5"/>
                        <a:gd name="T19" fmla="*/ 0 h 42"/>
                        <a:gd name="T20" fmla="*/ 495 w 495"/>
                        <a:gd name="T21" fmla="*/ 0 h 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5" h="42">
                          <a:moveTo>
                            <a:pt x="495" y="10"/>
                          </a:moveTo>
                          <a:lnTo>
                            <a:pt x="493" y="42"/>
                          </a:lnTo>
                          <a:lnTo>
                            <a:pt x="1" y="32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95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0" name="Freeform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6" y="97"/>
                      <a:ext cx="20" cy="0"/>
                    </a:xfrm>
                    <a:custGeom>
                      <a:avLst/>
                      <a:gdLst>
                        <a:gd name="T0" fmla="*/ 0 w 472"/>
                        <a:gd name="T1" fmla="*/ 0 h 72"/>
                        <a:gd name="T2" fmla="*/ 0 w 472"/>
                        <a:gd name="T3" fmla="*/ 0 h 72"/>
                        <a:gd name="T4" fmla="*/ 0 w 472"/>
                        <a:gd name="T5" fmla="*/ 0 h 72"/>
                        <a:gd name="T6" fmla="*/ 0 w 472"/>
                        <a:gd name="T7" fmla="*/ 0 h 72"/>
                        <a:gd name="T8" fmla="*/ 0 w 472"/>
                        <a:gd name="T9" fmla="*/ 0 h 72"/>
                        <a:gd name="T10" fmla="*/ 0 w 472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2"/>
                        <a:gd name="T19" fmla="*/ 0 h 72"/>
                        <a:gd name="T20" fmla="*/ 472 w 472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2" h="72">
                          <a:moveTo>
                            <a:pt x="471" y="0"/>
                          </a:moveTo>
                          <a:lnTo>
                            <a:pt x="472" y="32"/>
                          </a:lnTo>
                          <a:lnTo>
                            <a:pt x="4" y="72"/>
                          </a:lnTo>
                          <a:lnTo>
                            <a:pt x="0" y="39"/>
                          </a:lnTo>
                          <a:lnTo>
                            <a:pt x="1" y="38"/>
                          </a:lnTo>
                          <a:lnTo>
                            <a:pt x="47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1" name="Freeform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8" y="98"/>
                      <a:ext cx="15" cy="0"/>
                    </a:xfrm>
                    <a:custGeom>
                      <a:avLst/>
                      <a:gdLst>
                        <a:gd name="T0" fmla="*/ 0 w 364"/>
                        <a:gd name="T1" fmla="*/ 0 h 111"/>
                        <a:gd name="T2" fmla="*/ 0 w 364"/>
                        <a:gd name="T3" fmla="*/ 0 h 111"/>
                        <a:gd name="T4" fmla="*/ 0 w 364"/>
                        <a:gd name="T5" fmla="*/ 0 h 111"/>
                        <a:gd name="T6" fmla="*/ 0 w 364"/>
                        <a:gd name="T7" fmla="*/ 0 h 111"/>
                        <a:gd name="T8" fmla="*/ 0 w 364"/>
                        <a:gd name="T9" fmla="*/ 0 h 111"/>
                        <a:gd name="T10" fmla="*/ 0 w 364"/>
                        <a:gd name="T11" fmla="*/ 0 h 11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4"/>
                        <a:gd name="T19" fmla="*/ 0 h 111"/>
                        <a:gd name="T20" fmla="*/ 364 w 364"/>
                        <a:gd name="T21" fmla="*/ 0 h 11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4" h="111">
                          <a:moveTo>
                            <a:pt x="360" y="0"/>
                          </a:moveTo>
                          <a:lnTo>
                            <a:pt x="364" y="33"/>
                          </a:lnTo>
                          <a:lnTo>
                            <a:pt x="7" y="111"/>
                          </a:lnTo>
                          <a:lnTo>
                            <a:pt x="0" y="80"/>
                          </a:lnTo>
                          <a:lnTo>
                            <a:pt x="2" y="78"/>
                          </a:lnTo>
                          <a:lnTo>
                            <a:pt x="36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2" name="Freeform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4" y="100"/>
                      <a:ext cx="21" cy="3"/>
                    </a:xfrm>
                    <a:custGeom>
                      <a:avLst/>
                      <a:gdLst>
                        <a:gd name="T0" fmla="*/ 0 w 485"/>
                        <a:gd name="T1" fmla="*/ 0 h 216"/>
                        <a:gd name="T2" fmla="*/ 0 w 485"/>
                        <a:gd name="T3" fmla="*/ 0 h 216"/>
                        <a:gd name="T4" fmla="*/ 0 w 485"/>
                        <a:gd name="T5" fmla="*/ 0 h 216"/>
                        <a:gd name="T6" fmla="*/ 0 w 485"/>
                        <a:gd name="T7" fmla="*/ 0 h 216"/>
                        <a:gd name="T8" fmla="*/ 0 w 485"/>
                        <a:gd name="T9" fmla="*/ 0 h 216"/>
                        <a:gd name="T10" fmla="*/ 0 w 485"/>
                        <a:gd name="T11" fmla="*/ 0 h 2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85"/>
                        <a:gd name="T19" fmla="*/ 0 h 216"/>
                        <a:gd name="T20" fmla="*/ 485 w 485"/>
                        <a:gd name="T21" fmla="*/ 216 h 2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85" h="216">
                          <a:moveTo>
                            <a:pt x="478" y="0"/>
                          </a:moveTo>
                          <a:lnTo>
                            <a:pt x="485" y="31"/>
                          </a:lnTo>
                          <a:lnTo>
                            <a:pt x="10" y="216"/>
                          </a:lnTo>
                          <a:lnTo>
                            <a:pt x="0" y="187"/>
                          </a:lnTo>
                          <a:lnTo>
                            <a:pt x="1" y="185"/>
                          </a:lnTo>
                          <a:lnTo>
                            <a:pt x="47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3" name="Freeform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2" y="105"/>
                      <a:ext cx="10" cy="2"/>
                    </a:xfrm>
                    <a:custGeom>
                      <a:avLst/>
                      <a:gdLst>
                        <a:gd name="T0" fmla="*/ 0 w 274"/>
                        <a:gd name="T1" fmla="*/ 0 h 167"/>
                        <a:gd name="T2" fmla="*/ 0 w 274"/>
                        <a:gd name="T3" fmla="*/ 0 h 167"/>
                        <a:gd name="T4" fmla="*/ 0 w 274"/>
                        <a:gd name="T5" fmla="*/ 0 h 167"/>
                        <a:gd name="T6" fmla="*/ 0 w 274"/>
                        <a:gd name="T7" fmla="*/ 0 h 167"/>
                        <a:gd name="T8" fmla="*/ 0 w 274"/>
                        <a:gd name="T9" fmla="*/ 0 h 167"/>
                        <a:gd name="T10" fmla="*/ 0 w 274"/>
                        <a:gd name="T11" fmla="*/ 0 h 1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4"/>
                        <a:gd name="T19" fmla="*/ 0 h 167"/>
                        <a:gd name="T20" fmla="*/ 274 w 274"/>
                        <a:gd name="T21" fmla="*/ 167 h 1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4" h="167">
                          <a:moveTo>
                            <a:pt x="264" y="0"/>
                          </a:moveTo>
                          <a:lnTo>
                            <a:pt x="274" y="29"/>
                          </a:lnTo>
                          <a:lnTo>
                            <a:pt x="12" y="167"/>
                          </a:lnTo>
                          <a:lnTo>
                            <a:pt x="0" y="138"/>
                          </a:lnTo>
                          <a:lnTo>
                            <a:pt x="1" y="137"/>
                          </a:lnTo>
                          <a:lnTo>
                            <a:pt x="26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4" name="Freeform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110"/>
                      <a:ext cx="6" cy="1"/>
                    </a:xfrm>
                    <a:custGeom>
                      <a:avLst/>
                      <a:gdLst>
                        <a:gd name="T0" fmla="*/ 0 w 180"/>
                        <a:gd name="T1" fmla="*/ 0 h 148"/>
                        <a:gd name="T2" fmla="*/ 0 w 180"/>
                        <a:gd name="T3" fmla="*/ 0 h 148"/>
                        <a:gd name="T4" fmla="*/ 0 w 180"/>
                        <a:gd name="T5" fmla="*/ 0 h 148"/>
                        <a:gd name="T6" fmla="*/ 0 w 180"/>
                        <a:gd name="T7" fmla="*/ 0 h 148"/>
                        <a:gd name="T8" fmla="*/ 0 w 180"/>
                        <a:gd name="T9" fmla="*/ 0 h 148"/>
                        <a:gd name="T10" fmla="*/ 0 w 180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0"/>
                        <a:gd name="T19" fmla="*/ 0 h 148"/>
                        <a:gd name="T20" fmla="*/ 180 w 180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0" h="148">
                          <a:moveTo>
                            <a:pt x="168" y="0"/>
                          </a:moveTo>
                          <a:lnTo>
                            <a:pt x="180" y="29"/>
                          </a:lnTo>
                          <a:lnTo>
                            <a:pt x="45" y="124"/>
                          </a:lnTo>
                          <a:lnTo>
                            <a:pt x="4" y="148"/>
                          </a:lnTo>
                          <a:lnTo>
                            <a:pt x="0" y="118"/>
                          </a:lnTo>
                          <a:lnTo>
                            <a:pt x="1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5" name="Freeform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113"/>
                      <a:ext cx="17" cy="0"/>
                    </a:xfrm>
                    <a:custGeom>
                      <a:avLst/>
                      <a:gdLst>
                        <a:gd name="T0" fmla="*/ 0 w 404"/>
                        <a:gd name="T1" fmla="*/ 0 h 123"/>
                        <a:gd name="T2" fmla="*/ 0 w 404"/>
                        <a:gd name="T3" fmla="*/ 0 h 123"/>
                        <a:gd name="T4" fmla="*/ 0 w 404"/>
                        <a:gd name="T5" fmla="*/ 0 h 123"/>
                        <a:gd name="T6" fmla="*/ 0 w 404"/>
                        <a:gd name="T7" fmla="*/ 0 h 123"/>
                        <a:gd name="T8" fmla="*/ 0 w 404"/>
                        <a:gd name="T9" fmla="*/ 0 h 123"/>
                        <a:gd name="T10" fmla="*/ 0 w 404"/>
                        <a:gd name="T11" fmla="*/ 0 h 1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4"/>
                        <a:gd name="T19" fmla="*/ 0 h 123"/>
                        <a:gd name="T20" fmla="*/ 404 w 404"/>
                        <a:gd name="T21" fmla="*/ 0 h 1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4" h="123">
                          <a:moveTo>
                            <a:pt x="0" y="24"/>
                          </a:moveTo>
                          <a:lnTo>
                            <a:pt x="41" y="0"/>
                          </a:lnTo>
                          <a:lnTo>
                            <a:pt x="404" y="90"/>
                          </a:lnTo>
                          <a:lnTo>
                            <a:pt x="398" y="123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6" name="Freeform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3" y="115"/>
                      <a:ext cx="20" cy="1"/>
                    </a:xfrm>
                    <a:custGeom>
                      <a:avLst/>
                      <a:gdLst>
                        <a:gd name="T0" fmla="*/ 0 w 467"/>
                        <a:gd name="T1" fmla="*/ 0 h 140"/>
                        <a:gd name="T2" fmla="*/ 0 w 467"/>
                        <a:gd name="T3" fmla="*/ 0 h 140"/>
                        <a:gd name="T4" fmla="*/ 0 w 467"/>
                        <a:gd name="T5" fmla="*/ 0 h 140"/>
                        <a:gd name="T6" fmla="*/ 0 w 467"/>
                        <a:gd name="T7" fmla="*/ 0 h 140"/>
                        <a:gd name="T8" fmla="*/ 0 w 467"/>
                        <a:gd name="T9" fmla="*/ 0 h 140"/>
                        <a:gd name="T10" fmla="*/ 0 w 467"/>
                        <a:gd name="T11" fmla="*/ 0 h 1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7"/>
                        <a:gd name="T19" fmla="*/ 0 h 140"/>
                        <a:gd name="T20" fmla="*/ 467 w 467"/>
                        <a:gd name="T21" fmla="*/ 140 h 1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7" h="140">
                          <a:moveTo>
                            <a:pt x="0" y="33"/>
                          </a:moveTo>
                          <a:lnTo>
                            <a:pt x="6" y="0"/>
                          </a:lnTo>
                          <a:lnTo>
                            <a:pt x="467" y="108"/>
                          </a:lnTo>
                          <a:lnTo>
                            <a:pt x="462" y="140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7" name="Freeform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6" y="118"/>
                      <a:ext cx="18" cy="1"/>
                    </a:xfrm>
                    <a:custGeom>
                      <a:avLst/>
                      <a:gdLst>
                        <a:gd name="T0" fmla="*/ 0 w 427"/>
                        <a:gd name="T1" fmla="*/ 0 h 150"/>
                        <a:gd name="T2" fmla="*/ 0 w 427"/>
                        <a:gd name="T3" fmla="*/ 0 h 150"/>
                        <a:gd name="T4" fmla="*/ 0 w 427"/>
                        <a:gd name="T5" fmla="*/ 0 h 150"/>
                        <a:gd name="T6" fmla="*/ 0 w 427"/>
                        <a:gd name="T7" fmla="*/ 0 h 150"/>
                        <a:gd name="T8" fmla="*/ 0 w 427"/>
                        <a:gd name="T9" fmla="*/ 0 h 150"/>
                        <a:gd name="T10" fmla="*/ 0 w 427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7"/>
                        <a:gd name="T19" fmla="*/ 0 h 150"/>
                        <a:gd name="T20" fmla="*/ 427 w 427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7" h="150">
                          <a:moveTo>
                            <a:pt x="0" y="32"/>
                          </a:moveTo>
                          <a:lnTo>
                            <a:pt x="5" y="0"/>
                          </a:lnTo>
                          <a:lnTo>
                            <a:pt x="427" y="118"/>
                          </a:lnTo>
                          <a:lnTo>
                            <a:pt x="421" y="15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8" name="Freeform 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7" y="122"/>
                      <a:ext cx="22" cy="2"/>
                    </a:xfrm>
                    <a:custGeom>
                      <a:avLst/>
                      <a:gdLst>
                        <a:gd name="T0" fmla="*/ 0 w 500"/>
                        <a:gd name="T1" fmla="*/ 0 h 189"/>
                        <a:gd name="T2" fmla="*/ 0 w 500"/>
                        <a:gd name="T3" fmla="*/ 0 h 189"/>
                        <a:gd name="T4" fmla="*/ 0 w 500"/>
                        <a:gd name="T5" fmla="*/ 0 h 189"/>
                        <a:gd name="T6" fmla="*/ 0 w 500"/>
                        <a:gd name="T7" fmla="*/ 0 h 189"/>
                        <a:gd name="T8" fmla="*/ 0 w 500"/>
                        <a:gd name="T9" fmla="*/ 0 h 189"/>
                        <a:gd name="T10" fmla="*/ 0 w 500"/>
                        <a:gd name="T11" fmla="*/ 0 h 18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0"/>
                        <a:gd name="T19" fmla="*/ 0 h 189"/>
                        <a:gd name="T20" fmla="*/ 500 w 500"/>
                        <a:gd name="T21" fmla="*/ 189 h 18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0" h="189">
                          <a:moveTo>
                            <a:pt x="0" y="32"/>
                          </a:moveTo>
                          <a:lnTo>
                            <a:pt x="6" y="0"/>
                          </a:lnTo>
                          <a:lnTo>
                            <a:pt x="499" y="157"/>
                          </a:lnTo>
                          <a:lnTo>
                            <a:pt x="500" y="157"/>
                          </a:lnTo>
                          <a:lnTo>
                            <a:pt x="492" y="189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19" name="Freeform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1" y="126"/>
                      <a:ext cx="25" cy="4"/>
                    </a:xfrm>
                    <a:custGeom>
                      <a:avLst/>
                      <a:gdLst>
                        <a:gd name="T0" fmla="*/ 0 w 567"/>
                        <a:gd name="T1" fmla="*/ 0 h 248"/>
                        <a:gd name="T2" fmla="*/ 0 w 567"/>
                        <a:gd name="T3" fmla="*/ 0 h 248"/>
                        <a:gd name="T4" fmla="*/ 0 w 567"/>
                        <a:gd name="T5" fmla="*/ 0 h 248"/>
                        <a:gd name="T6" fmla="*/ 0 w 567"/>
                        <a:gd name="T7" fmla="*/ 0 h 248"/>
                        <a:gd name="T8" fmla="*/ 0 w 567"/>
                        <a:gd name="T9" fmla="*/ 0 h 248"/>
                        <a:gd name="T10" fmla="*/ 0 w 567"/>
                        <a:gd name="T11" fmla="*/ 0 h 2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7"/>
                        <a:gd name="T19" fmla="*/ 0 h 248"/>
                        <a:gd name="T20" fmla="*/ 567 w 567"/>
                        <a:gd name="T21" fmla="*/ 248 h 2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7" h="248">
                          <a:moveTo>
                            <a:pt x="0" y="32"/>
                          </a:moveTo>
                          <a:lnTo>
                            <a:pt x="8" y="0"/>
                          </a:lnTo>
                          <a:lnTo>
                            <a:pt x="565" y="217"/>
                          </a:lnTo>
                          <a:lnTo>
                            <a:pt x="567" y="217"/>
                          </a:lnTo>
                          <a:lnTo>
                            <a:pt x="557" y="248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0" name="Freeform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8" y="132"/>
                      <a:ext cx="19" cy="4"/>
                    </a:xfrm>
                    <a:custGeom>
                      <a:avLst/>
                      <a:gdLst>
                        <a:gd name="T0" fmla="*/ 0 w 441"/>
                        <a:gd name="T1" fmla="*/ 0 h 246"/>
                        <a:gd name="T2" fmla="*/ 0 w 441"/>
                        <a:gd name="T3" fmla="*/ 0 h 246"/>
                        <a:gd name="T4" fmla="*/ 0 w 441"/>
                        <a:gd name="T5" fmla="*/ 0 h 246"/>
                        <a:gd name="T6" fmla="*/ 0 w 441"/>
                        <a:gd name="T7" fmla="*/ 0 h 246"/>
                        <a:gd name="T8" fmla="*/ 0 w 441"/>
                        <a:gd name="T9" fmla="*/ 0 h 246"/>
                        <a:gd name="T10" fmla="*/ 0 w 441"/>
                        <a:gd name="T11" fmla="*/ 0 h 2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1"/>
                        <a:gd name="T19" fmla="*/ 0 h 246"/>
                        <a:gd name="T20" fmla="*/ 441 w 441"/>
                        <a:gd name="T21" fmla="*/ 246 h 2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1" h="246">
                          <a:moveTo>
                            <a:pt x="0" y="31"/>
                          </a:moveTo>
                          <a:lnTo>
                            <a:pt x="10" y="0"/>
                          </a:lnTo>
                          <a:lnTo>
                            <a:pt x="439" y="217"/>
                          </a:lnTo>
                          <a:lnTo>
                            <a:pt x="441" y="218"/>
                          </a:lnTo>
                          <a:lnTo>
                            <a:pt x="428" y="246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1" name="Freeform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38"/>
                      <a:ext cx="15" cy="6"/>
                    </a:xfrm>
                    <a:custGeom>
                      <a:avLst/>
                      <a:gdLst>
                        <a:gd name="T0" fmla="*/ 0 w 373"/>
                        <a:gd name="T1" fmla="*/ 0 h 312"/>
                        <a:gd name="T2" fmla="*/ 0 w 373"/>
                        <a:gd name="T3" fmla="*/ 0 h 312"/>
                        <a:gd name="T4" fmla="*/ 0 w 373"/>
                        <a:gd name="T5" fmla="*/ 0 h 312"/>
                        <a:gd name="T6" fmla="*/ 0 w 373"/>
                        <a:gd name="T7" fmla="*/ 0 h 312"/>
                        <a:gd name="T8" fmla="*/ 0 w 373"/>
                        <a:gd name="T9" fmla="*/ 0 h 312"/>
                        <a:gd name="T10" fmla="*/ 0 w 373"/>
                        <a:gd name="T11" fmla="*/ 0 h 3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3"/>
                        <a:gd name="T19" fmla="*/ 0 h 312"/>
                        <a:gd name="T20" fmla="*/ 373 w 373"/>
                        <a:gd name="T21" fmla="*/ 312 h 3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3" h="312">
                          <a:moveTo>
                            <a:pt x="0" y="28"/>
                          </a:moveTo>
                          <a:lnTo>
                            <a:pt x="13" y="0"/>
                          </a:lnTo>
                          <a:lnTo>
                            <a:pt x="371" y="285"/>
                          </a:lnTo>
                          <a:lnTo>
                            <a:pt x="373" y="287"/>
                          </a:lnTo>
                          <a:lnTo>
                            <a:pt x="356" y="312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2" name="Freeform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7" y="146"/>
                      <a:ext cx="10" cy="6"/>
                    </a:xfrm>
                    <a:custGeom>
                      <a:avLst/>
                      <a:gdLst>
                        <a:gd name="T0" fmla="*/ 0 w 268"/>
                        <a:gd name="T1" fmla="*/ 0 h 323"/>
                        <a:gd name="T2" fmla="*/ 0 w 268"/>
                        <a:gd name="T3" fmla="*/ 0 h 323"/>
                        <a:gd name="T4" fmla="*/ 0 w 268"/>
                        <a:gd name="T5" fmla="*/ 0 h 323"/>
                        <a:gd name="T6" fmla="*/ 0 w 268"/>
                        <a:gd name="T7" fmla="*/ 0 h 323"/>
                        <a:gd name="T8" fmla="*/ 0 w 268"/>
                        <a:gd name="T9" fmla="*/ 0 h 323"/>
                        <a:gd name="T10" fmla="*/ 0 w 268"/>
                        <a:gd name="T11" fmla="*/ 0 h 3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8"/>
                        <a:gd name="T19" fmla="*/ 0 h 323"/>
                        <a:gd name="T20" fmla="*/ 268 w 268"/>
                        <a:gd name="T21" fmla="*/ 323 h 3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8" h="323">
                          <a:moveTo>
                            <a:pt x="0" y="25"/>
                          </a:moveTo>
                          <a:lnTo>
                            <a:pt x="17" y="0"/>
                          </a:lnTo>
                          <a:lnTo>
                            <a:pt x="264" y="305"/>
                          </a:lnTo>
                          <a:lnTo>
                            <a:pt x="268" y="316"/>
                          </a:lnTo>
                          <a:lnTo>
                            <a:pt x="242" y="323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3" name="Freeform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9" y="156"/>
                      <a:ext cx="0" cy="7"/>
                    </a:xfrm>
                    <a:custGeom>
                      <a:avLst/>
                      <a:gdLst>
                        <a:gd name="T0" fmla="*/ 0 w 26"/>
                        <a:gd name="T1" fmla="*/ 0 h 374"/>
                        <a:gd name="T2" fmla="*/ 0 w 26"/>
                        <a:gd name="T3" fmla="*/ 0 h 374"/>
                        <a:gd name="T4" fmla="*/ 0 w 26"/>
                        <a:gd name="T5" fmla="*/ 0 h 374"/>
                        <a:gd name="T6" fmla="*/ 0 w 26"/>
                        <a:gd name="T7" fmla="*/ 0 h 374"/>
                        <a:gd name="T8" fmla="*/ 0 w 26"/>
                        <a:gd name="T9" fmla="*/ 0 h 374"/>
                        <a:gd name="T10" fmla="*/ 0 w 26"/>
                        <a:gd name="T11" fmla="*/ 0 h 3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"/>
                        <a:gd name="T19" fmla="*/ 0 h 374"/>
                        <a:gd name="T20" fmla="*/ 0 w 26"/>
                        <a:gd name="T21" fmla="*/ 374 h 3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" h="374">
                          <a:moveTo>
                            <a:pt x="0" y="7"/>
                          </a:moveTo>
                          <a:lnTo>
                            <a:pt x="26" y="0"/>
                          </a:lnTo>
                          <a:lnTo>
                            <a:pt x="26" y="374"/>
                          </a:lnTo>
                          <a:lnTo>
                            <a:pt x="0" y="373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4" name="Freeform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9" y="166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99"/>
                        <a:gd name="T2" fmla="*/ 0 w 34"/>
                        <a:gd name="T3" fmla="*/ 0 h 199"/>
                        <a:gd name="T4" fmla="*/ 0 w 34"/>
                        <a:gd name="T5" fmla="*/ 0 h 199"/>
                        <a:gd name="T6" fmla="*/ 0 w 34"/>
                        <a:gd name="T7" fmla="*/ 0 h 199"/>
                        <a:gd name="T8" fmla="*/ 0 w 34"/>
                        <a:gd name="T9" fmla="*/ 0 h 199"/>
                        <a:gd name="T10" fmla="*/ 0 w 34"/>
                        <a:gd name="T11" fmla="*/ 0 h 1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99"/>
                        <a:gd name="T20" fmla="*/ 0 w 34"/>
                        <a:gd name="T21" fmla="*/ 199 h 1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99">
                          <a:moveTo>
                            <a:pt x="8" y="0"/>
                          </a:moveTo>
                          <a:lnTo>
                            <a:pt x="34" y="1"/>
                          </a:lnTo>
                          <a:lnTo>
                            <a:pt x="26" y="198"/>
                          </a:lnTo>
                          <a:lnTo>
                            <a:pt x="26" y="199"/>
                          </a:lnTo>
                          <a:lnTo>
                            <a:pt x="0" y="195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5" name="Freeform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8" y="171"/>
                      <a:ext cx="0" cy="4"/>
                    </a:xfrm>
                    <a:custGeom>
                      <a:avLst/>
                      <a:gdLst>
                        <a:gd name="T0" fmla="*/ 0 w 49"/>
                        <a:gd name="T1" fmla="*/ 0 h 269"/>
                        <a:gd name="T2" fmla="*/ 0 w 49"/>
                        <a:gd name="T3" fmla="*/ 0 h 269"/>
                        <a:gd name="T4" fmla="*/ 0 w 49"/>
                        <a:gd name="T5" fmla="*/ 0 h 269"/>
                        <a:gd name="T6" fmla="*/ 0 w 49"/>
                        <a:gd name="T7" fmla="*/ 0 h 269"/>
                        <a:gd name="T8" fmla="*/ 0 w 49"/>
                        <a:gd name="T9" fmla="*/ 0 h 269"/>
                        <a:gd name="T10" fmla="*/ 0 w 49"/>
                        <a:gd name="T11" fmla="*/ 0 h 2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69"/>
                        <a:gd name="T20" fmla="*/ 0 w 49"/>
                        <a:gd name="T21" fmla="*/ 269 h 2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69">
                          <a:moveTo>
                            <a:pt x="23" y="0"/>
                          </a:moveTo>
                          <a:lnTo>
                            <a:pt x="49" y="4"/>
                          </a:lnTo>
                          <a:lnTo>
                            <a:pt x="25" y="259"/>
                          </a:lnTo>
                          <a:lnTo>
                            <a:pt x="21" y="269"/>
                          </a:lnTo>
                          <a:lnTo>
                            <a:pt x="0" y="249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6" name="Freeform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2" y="178"/>
                      <a:ext cx="3" cy="1"/>
                    </a:xfrm>
                    <a:custGeom>
                      <a:avLst/>
                      <a:gdLst>
                        <a:gd name="T0" fmla="*/ 0 w 129"/>
                        <a:gd name="T1" fmla="*/ 0 h 150"/>
                        <a:gd name="T2" fmla="*/ 0 w 129"/>
                        <a:gd name="T3" fmla="*/ 0 h 150"/>
                        <a:gd name="T4" fmla="*/ 0 w 129"/>
                        <a:gd name="T5" fmla="*/ 0 h 150"/>
                        <a:gd name="T6" fmla="*/ 0 w 129"/>
                        <a:gd name="T7" fmla="*/ 0 h 150"/>
                        <a:gd name="T8" fmla="*/ 0 w 129"/>
                        <a:gd name="T9" fmla="*/ 0 h 150"/>
                        <a:gd name="T10" fmla="*/ 0 w 129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9"/>
                        <a:gd name="T19" fmla="*/ 0 h 150"/>
                        <a:gd name="T20" fmla="*/ 129 w 129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9" h="150">
                          <a:moveTo>
                            <a:pt x="108" y="0"/>
                          </a:moveTo>
                          <a:lnTo>
                            <a:pt x="129" y="20"/>
                          </a:lnTo>
                          <a:lnTo>
                            <a:pt x="17" y="149"/>
                          </a:lnTo>
                          <a:lnTo>
                            <a:pt x="15" y="150"/>
                          </a:lnTo>
                          <a:lnTo>
                            <a:pt x="0" y="123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7" name="Freeform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5" y="182"/>
                      <a:ext cx="5" cy="1"/>
                    </a:xfrm>
                    <a:custGeom>
                      <a:avLst/>
                      <a:gdLst>
                        <a:gd name="T0" fmla="*/ 0 w 171"/>
                        <a:gd name="T1" fmla="*/ 0 h 137"/>
                        <a:gd name="T2" fmla="*/ 0 w 171"/>
                        <a:gd name="T3" fmla="*/ 0 h 137"/>
                        <a:gd name="T4" fmla="*/ 0 w 171"/>
                        <a:gd name="T5" fmla="*/ 0 h 137"/>
                        <a:gd name="T6" fmla="*/ 0 w 171"/>
                        <a:gd name="T7" fmla="*/ 0 h 137"/>
                        <a:gd name="T8" fmla="*/ 0 w 171"/>
                        <a:gd name="T9" fmla="*/ 0 h 137"/>
                        <a:gd name="T10" fmla="*/ 0 w 171"/>
                        <a:gd name="T11" fmla="*/ 0 h 1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1"/>
                        <a:gd name="T19" fmla="*/ 0 h 137"/>
                        <a:gd name="T20" fmla="*/ 171 w 171"/>
                        <a:gd name="T21" fmla="*/ 137 h 1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1" h="137">
                          <a:moveTo>
                            <a:pt x="156" y="0"/>
                          </a:moveTo>
                          <a:lnTo>
                            <a:pt x="171" y="27"/>
                          </a:lnTo>
                          <a:lnTo>
                            <a:pt x="12" y="136"/>
                          </a:lnTo>
                          <a:lnTo>
                            <a:pt x="9" y="137"/>
                          </a:lnTo>
                          <a:lnTo>
                            <a:pt x="0" y="106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8" name="Freeform 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5" y="185"/>
                      <a:ext cx="7" cy="0"/>
                    </a:xfrm>
                    <a:custGeom>
                      <a:avLst/>
                      <a:gdLst>
                        <a:gd name="T0" fmla="*/ 0 w 198"/>
                        <a:gd name="T1" fmla="*/ 0 h 100"/>
                        <a:gd name="T2" fmla="*/ 0 w 198"/>
                        <a:gd name="T3" fmla="*/ 0 h 100"/>
                        <a:gd name="T4" fmla="*/ 0 w 198"/>
                        <a:gd name="T5" fmla="*/ 0 h 100"/>
                        <a:gd name="T6" fmla="*/ 0 w 198"/>
                        <a:gd name="T7" fmla="*/ 0 h 100"/>
                        <a:gd name="T8" fmla="*/ 0 w 198"/>
                        <a:gd name="T9" fmla="*/ 0 h 100"/>
                        <a:gd name="T10" fmla="*/ 0 w 198"/>
                        <a:gd name="T11" fmla="*/ 0 h 1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8"/>
                        <a:gd name="T19" fmla="*/ 0 h 100"/>
                        <a:gd name="T20" fmla="*/ 198 w 198"/>
                        <a:gd name="T21" fmla="*/ 0 h 1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8" h="100">
                          <a:moveTo>
                            <a:pt x="189" y="0"/>
                          </a:moveTo>
                          <a:lnTo>
                            <a:pt x="198" y="31"/>
                          </a:lnTo>
                          <a:lnTo>
                            <a:pt x="7" y="99"/>
                          </a:lnTo>
                          <a:lnTo>
                            <a:pt x="6" y="100"/>
                          </a:lnTo>
                          <a:lnTo>
                            <a:pt x="0" y="68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29" name="Freeform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187"/>
                      <a:ext cx="10" cy="0"/>
                    </a:xfrm>
                    <a:custGeom>
                      <a:avLst/>
                      <a:gdLst>
                        <a:gd name="T0" fmla="*/ 0 w 259"/>
                        <a:gd name="T1" fmla="*/ 0 h 101"/>
                        <a:gd name="T2" fmla="*/ 0 w 259"/>
                        <a:gd name="T3" fmla="*/ 0 h 101"/>
                        <a:gd name="T4" fmla="*/ 0 w 259"/>
                        <a:gd name="T5" fmla="*/ 0 h 101"/>
                        <a:gd name="T6" fmla="*/ 0 w 259"/>
                        <a:gd name="T7" fmla="*/ 0 h 101"/>
                        <a:gd name="T8" fmla="*/ 0 w 259"/>
                        <a:gd name="T9" fmla="*/ 0 h 101"/>
                        <a:gd name="T10" fmla="*/ 0 w 259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9"/>
                        <a:gd name="T19" fmla="*/ 0 h 101"/>
                        <a:gd name="T20" fmla="*/ 259 w 259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9" h="101">
                          <a:moveTo>
                            <a:pt x="253" y="0"/>
                          </a:moveTo>
                          <a:lnTo>
                            <a:pt x="259" y="32"/>
                          </a:lnTo>
                          <a:lnTo>
                            <a:pt x="5" y="101"/>
                          </a:lnTo>
                          <a:lnTo>
                            <a:pt x="4" y="101"/>
                          </a:lnTo>
                          <a:lnTo>
                            <a:pt x="0" y="68"/>
                          </a:lnTo>
                          <a:lnTo>
                            <a:pt x="25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0" name="Freeform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8" y="189"/>
                      <a:ext cx="12" cy="0"/>
                    </a:xfrm>
                    <a:custGeom>
                      <a:avLst/>
                      <a:gdLst>
                        <a:gd name="T0" fmla="*/ 0 w 298"/>
                        <a:gd name="T1" fmla="*/ 0 h 82"/>
                        <a:gd name="T2" fmla="*/ 0 w 298"/>
                        <a:gd name="T3" fmla="*/ 0 h 82"/>
                        <a:gd name="T4" fmla="*/ 0 w 298"/>
                        <a:gd name="T5" fmla="*/ 0 h 82"/>
                        <a:gd name="T6" fmla="*/ 0 w 298"/>
                        <a:gd name="T7" fmla="*/ 0 h 82"/>
                        <a:gd name="T8" fmla="*/ 0 w 298"/>
                        <a:gd name="T9" fmla="*/ 0 h 82"/>
                        <a:gd name="T10" fmla="*/ 0 w 298"/>
                        <a:gd name="T11" fmla="*/ 0 h 8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98"/>
                        <a:gd name="T19" fmla="*/ 0 h 82"/>
                        <a:gd name="T20" fmla="*/ 298 w 298"/>
                        <a:gd name="T21" fmla="*/ 0 h 8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98" h="82">
                          <a:moveTo>
                            <a:pt x="294" y="0"/>
                          </a:moveTo>
                          <a:lnTo>
                            <a:pt x="298" y="33"/>
                          </a:lnTo>
                          <a:lnTo>
                            <a:pt x="3" y="82"/>
                          </a:lnTo>
                          <a:lnTo>
                            <a:pt x="0" y="50"/>
                          </a:ln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1" name="Freeform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190"/>
                      <a:ext cx="13" cy="0"/>
                    </a:xfrm>
                    <a:custGeom>
                      <a:avLst/>
                      <a:gdLst>
                        <a:gd name="T0" fmla="*/ 0 w 321"/>
                        <a:gd name="T1" fmla="*/ 0 h 92"/>
                        <a:gd name="T2" fmla="*/ 0 w 321"/>
                        <a:gd name="T3" fmla="*/ 0 h 92"/>
                        <a:gd name="T4" fmla="*/ 0 w 321"/>
                        <a:gd name="T5" fmla="*/ 0 h 92"/>
                        <a:gd name="T6" fmla="*/ 0 w 321"/>
                        <a:gd name="T7" fmla="*/ 0 h 92"/>
                        <a:gd name="T8" fmla="*/ 0 w 321"/>
                        <a:gd name="T9" fmla="*/ 0 h 92"/>
                        <a:gd name="T10" fmla="*/ 0 w 321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1"/>
                        <a:gd name="T19" fmla="*/ 0 h 92"/>
                        <a:gd name="T20" fmla="*/ 321 w 321"/>
                        <a:gd name="T21" fmla="*/ 0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1" h="92">
                          <a:moveTo>
                            <a:pt x="318" y="0"/>
                          </a:moveTo>
                          <a:lnTo>
                            <a:pt x="321" y="32"/>
                          </a:lnTo>
                          <a:lnTo>
                            <a:pt x="3" y="92"/>
                          </a:lnTo>
                          <a:lnTo>
                            <a:pt x="0" y="58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2" name="Freeform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7" y="192"/>
                      <a:ext cx="13" cy="0"/>
                    </a:xfrm>
                    <a:custGeom>
                      <a:avLst/>
                      <a:gdLst>
                        <a:gd name="T0" fmla="*/ 0 w 323"/>
                        <a:gd name="T1" fmla="*/ 0 h 72"/>
                        <a:gd name="T2" fmla="*/ 0 w 323"/>
                        <a:gd name="T3" fmla="*/ 0 h 72"/>
                        <a:gd name="T4" fmla="*/ 0 w 323"/>
                        <a:gd name="T5" fmla="*/ 0 h 72"/>
                        <a:gd name="T6" fmla="*/ 0 w 323"/>
                        <a:gd name="T7" fmla="*/ 0 h 72"/>
                        <a:gd name="T8" fmla="*/ 0 w 323"/>
                        <a:gd name="T9" fmla="*/ 0 h 72"/>
                        <a:gd name="T10" fmla="*/ 0 w 323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3"/>
                        <a:gd name="T19" fmla="*/ 0 h 72"/>
                        <a:gd name="T20" fmla="*/ 323 w 323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3" h="72">
                          <a:moveTo>
                            <a:pt x="320" y="0"/>
                          </a:moveTo>
                          <a:lnTo>
                            <a:pt x="323" y="34"/>
                          </a:lnTo>
                          <a:lnTo>
                            <a:pt x="5" y="72"/>
                          </a:lnTo>
                          <a:lnTo>
                            <a:pt x="0" y="40"/>
                          </a:lnTo>
                          <a:lnTo>
                            <a:pt x="1" y="40"/>
                          </a:lnTo>
                          <a:lnTo>
                            <a:pt x="32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3" name="Freeform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93"/>
                      <a:ext cx="12" cy="0"/>
                    </a:xfrm>
                    <a:custGeom>
                      <a:avLst/>
                      <a:gdLst>
                        <a:gd name="T0" fmla="*/ 0 w 315"/>
                        <a:gd name="T1" fmla="*/ 0 h 101"/>
                        <a:gd name="T2" fmla="*/ 0 w 315"/>
                        <a:gd name="T3" fmla="*/ 0 h 101"/>
                        <a:gd name="T4" fmla="*/ 0 w 315"/>
                        <a:gd name="T5" fmla="*/ 0 h 101"/>
                        <a:gd name="T6" fmla="*/ 0 w 315"/>
                        <a:gd name="T7" fmla="*/ 0 h 101"/>
                        <a:gd name="T8" fmla="*/ 0 w 315"/>
                        <a:gd name="T9" fmla="*/ 0 h 101"/>
                        <a:gd name="T10" fmla="*/ 0 w 315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5"/>
                        <a:gd name="T19" fmla="*/ 0 h 101"/>
                        <a:gd name="T20" fmla="*/ 315 w 315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5" h="101">
                          <a:moveTo>
                            <a:pt x="310" y="0"/>
                          </a:moveTo>
                          <a:lnTo>
                            <a:pt x="315" y="32"/>
                          </a:lnTo>
                          <a:lnTo>
                            <a:pt x="5" y="101"/>
                          </a:lnTo>
                          <a:lnTo>
                            <a:pt x="0" y="69"/>
                          </a:lnTo>
                          <a:lnTo>
                            <a:pt x="31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4" name="Freeform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8" y="195"/>
                      <a:ext cx="11" cy="0"/>
                    </a:xfrm>
                    <a:custGeom>
                      <a:avLst/>
                      <a:gdLst>
                        <a:gd name="T0" fmla="*/ 0 w 286"/>
                        <a:gd name="T1" fmla="*/ 0 h 100"/>
                        <a:gd name="T2" fmla="*/ 0 w 286"/>
                        <a:gd name="T3" fmla="*/ 0 h 100"/>
                        <a:gd name="T4" fmla="*/ 0 w 286"/>
                        <a:gd name="T5" fmla="*/ 0 h 100"/>
                        <a:gd name="T6" fmla="*/ 0 w 286"/>
                        <a:gd name="T7" fmla="*/ 0 h 100"/>
                        <a:gd name="T8" fmla="*/ 0 w 286"/>
                        <a:gd name="T9" fmla="*/ 0 h 100"/>
                        <a:gd name="T10" fmla="*/ 0 w 286"/>
                        <a:gd name="T11" fmla="*/ 0 h 1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6"/>
                        <a:gd name="T19" fmla="*/ 0 h 100"/>
                        <a:gd name="T20" fmla="*/ 286 w 286"/>
                        <a:gd name="T21" fmla="*/ 0 h 1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6" h="100">
                          <a:moveTo>
                            <a:pt x="281" y="0"/>
                          </a:moveTo>
                          <a:lnTo>
                            <a:pt x="286" y="32"/>
                          </a:lnTo>
                          <a:lnTo>
                            <a:pt x="8" y="100"/>
                          </a:lnTo>
                          <a:lnTo>
                            <a:pt x="0" y="69"/>
                          </a:lnTo>
                          <a:lnTo>
                            <a:pt x="2" y="68"/>
                          </a:lnTo>
                          <a:lnTo>
                            <a:pt x="28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5" name="Freeform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0" y="197"/>
                      <a:ext cx="5" cy="0"/>
                    </a:xfrm>
                    <a:custGeom>
                      <a:avLst/>
                      <a:gdLst>
                        <a:gd name="T0" fmla="*/ 0 w 169"/>
                        <a:gd name="T1" fmla="*/ 0 h 100"/>
                        <a:gd name="T2" fmla="*/ 0 w 169"/>
                        <a:gd name="T3" fmla="*/ 0 h 100"/>
                        <a:gd name="T4" fmla="*/ 0 w 169"/>
                        <a:gd name="T5" fmla="*/ 0 h 100"/>
                        <a:gd name="T6" fmla="*/ 0 w 169"/>
                        <a:gd name="T7" fmla="*/ 0 h 100"/>
                        <a:gd name="T8" fmla="*/ 0 w 169"/>
                        <a:gd name="T9" fmla="*/ 0 h 100"/>
                        <a:gd name="T10" fmla="*/ 0 w 169"/>
                        <a:gd name="T11" fmla="*/ 0 h 1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00"/>
                        <a:gd name="T20" fmla="*/ 169 w 169"/>
                        <a:gd name="T21" fmla="*/ 0 h 1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00">
                          <a:moveTo>
                            <a:pt x="161" y="0"/>
                          </a:moveTo>
                          <a:lnTo>
                            <a:pt x="169" y="31"/>
                          </a:lnTo>
                          <a:lnTo>
                            <a:pt x="12" y="100"/>
                          </a:lnTo>
                          <a:lnTo>
                            <a:pt x="0" y="70"/>
                          </a:lnTo>
                          <a:lnTo>
                            <a:pt x="3" y="69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6" name="Freeform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6" y="199"/>
                      <a:ext cx="1" cy="0"/>
                    </a:xfrm>
                    <a:custGeom>
                      <a:avLst/>
                      <a:gdLst>
                        <a:gd name="T0" fmla="*/ 0 w 83"/>
                        <a:gd name="T1" fmla="*/ 0 h 79"/>
                        <a:gd name="T2" fmla="*/ 0 w 83"/>
                        <a:gd name="T3" fmla="*/ 0 h 79"/>
                        <a:gd name="T4" fmla="*/ 0 w 83"/>
                        <a:gd name="T5" fmla="*/ 0 h 79"/>
                        <a:gd name="T6" fmla="*/ 0 w 83"/>
                        <a:gd name="T7" fmla="*/ 0 h 79"/>
                        <a:gd name="T8" fmla="*/ 0 w 83"/>
                        <a:gd name="T9" fmla="*/ 0 h 79"/>
                        <a:gd name="T10" fmla="*/ 0 w 83"/>
                        <a:gd name="T11" fmla="*/ 0 h 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3"/>
                        <a:gd name="T19" fmla="*/ 0 h 79"/>
                        <a:gd name="T20" fmla="*/ 83 w 83"/>
                        <a:gd name="T21" fmla="*/ 0 h 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3" h="79">
                          <a:moveTo>
                            <a:pt x="71" y="0"/>
                          </a:moveTo>
                          <a:lnTo>
                            <a:pt x="83" y="30"/>
                          </a:lnTo>
                          <a:lnTo>
                            <a:pt x="37" y="62"/>
                          </a:lnTo>
                          <a:lnTo>
                            <a:pt x="1" y="79"/>
                          </a:lnTo>
                          <a:lnTo>
                            <a:pt x="0" y="49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7" name="Freeform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6" y="200"/>
                      <a:ext cx="9" cy="1"/>
                    </a:xfrm>
                    <a:custGeom>
                      <a:avLst/>
                      <a:gdLst>
                        <a:gd name="T0" fmla="*/ 0 w 240"/>
                        <a:gd name="T1" fmla="*/ 0 h 135"/>
                        <a:gd name="T2" fmla="*/ 0 w 240"/>
                        <a:gd name="T3" fmla="*/ 0 h 135"/>
                        <a:gd name="T4" fmla="*/ 0 w 240"/>
                        <a:gd name="T5" fmla="*/ 0 h 135"/>
                        <a:gd name="T6" fmla="*/ 0 w 240"/>
                        <a:gd name="T7" fmla="*/ 0 h 135"/>
                        <a:gd name="T8" fmla="*/ 0 w 240"/>
                        <a:gd name="T9" fmla="*/ 0 h 135"/>
                        <a:gd name="T10" fmla="*/ 0 w 240"/>
                        <a:gd name="T11" fmla="*/ 0 h 13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0"/>
                        <a:gd name="T19" fmla="*/ 0 h 135"/>
                        <a:gd name="T20" fmla="*/ 240 w 240"/>
                        <a:gd name="T21" fmla="*/ 135 h 13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0" h="135">
                          <a:moveTo>
                            <a:pt x="0" y="17"/>
                          </a:moveTo>
                          <a:lnTo>
                            <a:pt x="36" y="0"/>
                          </a:lnTo>
                          <a:lnTo>
                            <a:pt x="240" y="104"/>
                          </a:lnTo>
                          <a:lnTo>
                            <a:pt x="231" y="135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8" name="Freeform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8" y="203"/>
                      <a:ext cx="12" cy="1"/>
                    </a:xfrm>
                    <a:custGeom>
                      <a:avLst/>
                      <a:gdLst>
                        <a:gd name="T0" fmla="*/ 0 w 304"/>
                        <a:gd name="T1" fmla="*/ 0 h 158"/>
                        <a:gd name="T2" fmla="*/ 0 w 304"/>
                        <a:gd name="T3" fmla="*/ 0 h 158"/>
                        <a:gd name="T4" fmla="*/ 0 w 304"/>
                        <a:gd name="T5" fmla="*/ 0 h 158"/>
                        <a:gd name="T6" fmla="*/ 0 w 304"/>
                        <a:gd name="T7" fmla="*/ 0 h 158"/>
                        <a:gd name="T8" fmla="*/ 0 w 304"/>
                        <a:gd name="T9" fmla="*/ 0 h 158"/>
                        <a:gd name="T10" fmla="*/ 0 w 304"/>
                        <a:gd name="T11" fmla="*/ 0 h 1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4"/>
                        <a:gd name="T19" fmla="*/ 0 h 158"/>
                        <a:gd name="T20" fmla="*/ 304 w 304"/>
                        <a:gd name="T21" fmla="*/ 158 h 1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4" h="158">
                          <a:moveTo>
                            <a:pt x="0" y="31"/>
                          </a:moveTo>
                          <a:lnTo>
                            <a:pt x="9" y="0"/>
                          </a:lnTo>
                          <a:lnTo>
                            <a:pt x="304" y="127"/>
                          </a:lnTo>
                          <a:lnTo>
                            <a:pt x="304" y="129"/>
                          </a:lnTo>
                          <a:lnTo>
                            <a:pt x="294" y="158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39" name="Freeform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2" y="207"/>
                      <a:ext cx="10" cy="2"/>
                    </a:xfrm>
                    <a:custGeom>
                      <a:avLst/>
                      <a:gdLst>
                        <a:gd name="T0" fmla="*/ 0 w 274"/>
                        <a:gd name="T1" fmla="*/ 0 h 167"/>
                        <a:gd name="T2" fmla="*/ 0 w 274"/>
                        <a:gd name="T3" fmla="*/ 0 h 167"/>
                        <a:gd name="T4" fmla="*/ 0 w 274"/>
                        <a:gd name="T5" fmla="*/ 0 h 167"/>
                        <a:gd name="T6" fmla="*/ 0 w 274"/>
                        <a:gd name="T7" fmla="*/ 0 h 167"/>
                        <a:gd name="T8" fmla="*/ 0 w 274"/>
                        <a:gd name="T9" fmla="*/ 0 h 167"/>
                        <a:gd name="T10" fmla="*/ 0 w 274"/>
                        <a:gd name="T11" fmla="*/ 0 h 1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4"/>
                        <a:gd name="T19" fmla="*/ 0 h 167"/>
                        <a:gd name="T20" fmla="*/ 274 w 274"/>
                        <a:gd name="T21" fmla="*/ 167 h 1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4" h="167">
                          <a:moveTo>
                            <a:pt x="0" y="29"/>
                          </a:moveTo>
                          <a:lnTo>
                            <a:pt x="10" y="0"/>
                          </a:lnTo>
                          <a:lnTo>
                            <a:pt x="273" y="137"/>
                          </a:lnTo>
                          <a:lnTo>
                            <a:pt x="274" y="137"/>
                          </a:lnTo>
                          <a:lnTo>
                            <a:pt x="262" y="167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0" name="Freeform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5" y="211"/>
                      <a:ext cx="10" cy="2"/>
                    </a:xfrm>
                    <a:custGeom>
                      <a:avLst/>
                      <a:gdLst>
                        <a:gd name="T0" fmla="*/ 0 w 268"/>
                        <a:gd name="T1" fmla="*/ 0 h 196"/>
                        <a:gd name="T2" fmla="*/ 0 w 268"/>
                        <a:gd name="T3" fmla="*/ 0 h 196"/>
                        <a:gd name="T4" fmla="*/ 0 w 268"/>
                        <a:gd name="T5" fmla="*/ 0 h 196"/>
                        <a:gd name="T6" fmla="*/ 0 w 268"/>
                        <a:gd name="T7" fmla="*/ 0 h 196"/>
                        <a:gd name="T8" fmla="*/ 0 w 268"/>
                        <a:gd name="T9" fmla="*/ 0 h 196"/>
                        <a:gd name="T10" fmla="*/ 0 w 268"/>
                        <a:gd name="T11" fmla="*/ 0 h 1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8"/>
                        <a:gd name="T19" fmla="*/ 0 h 196"/>
                        <a:gd name="T20" fmla="*/ 268 w 268"/>
                        <a:gd name="T21" fmla="*/ 196 h 1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8" h="196">
                          <a:moveTo>
                            <a:pt x="0" y="30"/>
                          </a:moveTo>
                          <a:lnTo>
                            <a:pt x="12" y="0"/>
                          </a:lnTo>
                          <a:lnTo>
                            <a:pt x="267" y="167"/>
                          </a:lnTo>
                          <a:lnTo>
                            <a:pt x="268" y="168"/>
                          </a:lnTo>
                          <a:lnTo>
                            <a:pt x="254" y="196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1" name="Freeform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16"/>
                      <a:ext cx="8" cy="2"/>
                    </a:xfrm>
                    <a:custGeom>
                      <a:avLst/>
                      <a:gdLst>
                        <a:gd name="T0" fmla="*/ 0 w 215"/>
                        <a:gd name="T1" fmla="*/ 0 h 194"/>
                        <a:gd name="T2" fmla="*/ 0 w 215"/>
                        <a:gd name="T3" fmla="*/ 0 h 194"/>
                        <a:gd name="T4" fmla="*/ 0 w 215"/>
                        <a:gd name="T5" fmla="*/ 0 h 194"/>
                        <a:gd name="T6" fmla="*/ 0 w 215"/>
                        <a:gd name="T7" fmla="*/ 0 h 194"/>
                        <a:gd name="T8" fmla="*/ 0 w 215"/>
                        <a:gd name="T9" fmla="*/ 0 h 194"/>
                        <a:gd name="T10" fmla="*/ 0 w 215"/>
                        <a:gd name="T11" fmla="*/ 0 h 19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5"/>
                        <a:gd name="T19" fmla="*/ 0 h 194"/>
                        <a:gd name="T20" fmla="*/ 215 w 215"/>
                        <a:gd name="T21" fmla="*/ 194 h 19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5" h="194">
                          <a:moveTo>
                            <a:pt x="0" y="28"/>
                          </a:moveTo>
                          <a:lnTo>
                            <a:pt x="14" y="0"/>
                          </a:lnTo>
                          <a:lnTo>
                            <a:pt x="213" y="168"/>
                          </a:lnTo>
                          <a:lnTo>
                            <a:pt x="215" y="170"/>
                          </a:lnTo>
                          <a:lnTo>
                            <a:pt x="196" y="19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2" name="Freeform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220"/>
                      <a:ext cx="4" cy="2"/>
                    </a:xfrm>
                    <a:custGeom>
                      <a:avLst/>
                      <a:gdLst>
                        <a:gd name="T0" fmla="*/ 0 w 142"/>
                        <a:gd name="T1" fmla="*/ 0 h 196"/>
                        <a:gd name="T2" fmla="*/ 0 w 142"/>
                        <a:gd name="T3" fmla="*/ 0 h 196"/>
                        <a:gd name="T4" fmla="*/ 0 w 142"/>
                        <a:gd name="T5" fmla="*/ 0 h 196"/>
                        <a:gd name="T6" fmla="*/ 0 w 142"/>
                        <a:gd name="T7" fmla="*/ 0 h 196"/>
                        <a:gd name="T8" fmla="*/ 0 w 142"/>
                        <a:gd name="T9" fmla="*/ 0 h 196"/>
                        <a:gd name="T10" fmla="*/ 0 w 142"/>
                        <a:gd name="T11" fmla="*/ 0 h 1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2"/>
                        <a:gd name="T19" fmla="*/ 0 h 196"/>
                        <a:gd name="T20" fmla="*/ 142 w 142"/>
                        <a:gd name="T21" fmla="*/ 196 h 1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2" h="196">
                          <a:moveTo>
                            <a:pt x="0" y="24"/>
                          </a:moveTo>
                          <a:lnTo>
                            <a:pt x="19" y="0"/>
                          </a:lnTo>
                          <a:lnTo>
                            <a:pt x="140" y="177"/>
                          </a:lnTo>
                          <a:lnTo>
                            <a:pt x="142" y="185"/>
                          </a:lnTo>
                          <a:lnTo>
                            <a:pt x="117" y="196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3" name="Freeform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3" y="226"/>
                      <a:ext cx="0" cy="4"/>
                    </a:xfrm>
                    <a:custGeom>
                      <a:avLst/>
                      <a:gdLst>
                        <a:gd name="T0" fmla="*/ 0 w 65"/>
                        <a:gd name="T1" fmla="*/ 0 h 251"/>
                        <a:gd name="T2" fmla="*/ 0 w 65"/>
                        <a:gd name="T3" fmla="*/ 0 h 251"/>
                        <a:gd name="T4" fmla="*/ 0 w 65"/>
                        <a:gd name="T5" fmla="*/ 0 h 251"/>
                        <a:gd name="T6" fmla="*/ 0 w 65"/>
                        <a:gd name="T7" fmla="*/ 0 h 251"/>
                        <a:gd name="T8" fmla="*/ 0 w 65"/>
                        <a:gd name="T9" fmla="*/ 0 h 251"/>
                        <a:gd name="T10" fmla="*/ 0 w 65"/>
                        <a:gd name="T11" fmla="*/ 0 h 2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"/>
                        <a:gd name="T19" fmla="*/ 0 h 251"/>
                        <a:gd name="T20" fmla="*/ 0 w 65"/>
                        <a:gd name="T21" fmla="*/ 251 h 2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" h="251">
                          <a:moveTo>
                            <a:pt x="0" y="11"/>
                          </a:moveTo>
                          <a:lnTo>
                            <a:pt x="25" y="0"/>
                          </a:lnTo>
                          <a:lnTo>
                            <a:pt x="65" y="245"/>
                          </a:lnTo>
                          <a:lnTo>
                            <a:pt x="65" y="247"/>
                          </a:lnTo>
                          <a:lnTo>
                            <a:pt x="39" y="251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4" name="Freeform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232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98"/>
                        <a:gd name="T2" fmla="*/ 0 w 34"/>
                        <a:gd name="T3" fmla="*/ 0 h 198"/>
                        <a:gd name="T4" fmla="*/ 0 w 34"/>
                        <a:gd name="T5" fmla="*/ 0 h 198"/>
                        <a:gd name="T6" fmla="*/ 0 w 34"/>
                        <a:gd name="T7" fmla="*/ 0 h 198"/>
                        <a:gd name="T8" fmla="*/ 0 w 34"/>
                        <a:gd name="T9" fmla="*/ 0 h 198"/>
                        <a:gd name="T10" fmla="*/ 0 w 34"/>
                        <a:gd name="T11" fmla="*/ 0 h 1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98"/>
                        <a:gd name="T20" fmla="*/ 0 w 34"/>
                        <a:gd name="T21" fmla="*/ 198 h 1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98">
                          <a:moveTo>
                            <a:pt x="0" y="4"/>
                          </a:moveTo>
                          <a:lnTo>
                            <a:pt x="26" y="0"/>
                          </a:lnTo>
                          <a:lnTo>
                            <a:pt x="34" y="197"/>
                          </a:lnTo>
                          <a:lnTo>
                            <a:pt x="34" y="198"/>
                          </a:lnTo>
                          <a:lnTo>
                            <a:pt x="8" y="198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5" name="Freeform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238"/>
                      <a:ext cx="0" cy="2"/>
                    </a:xfrm>
                    <a:custGeom>
                      <a:avLst/>
                      <a:gdLst>
                        <a:gd name="T0" fmla="*/ 0 w 26"/>
                        <a:gd name="T1" fmla="*/ 0 h 177"/>
                        <a:gd name="T2" fmla="*/ 0 w 26"/>
                        <a:gd name="T3" fmla="*/ 0 h 177"/>
                        <a:gd name="T4" fmla="*/ 0 w 26"/>
                        <a:gd name="T5" fmla="*/ 0 h 177"/>
                        <a:gd name="T6" fmla="*/ 0 w 26"/>
                        <a:gd name="T7" fmla="*/ 0 h 177"/>
                        <a:gd name="T8" fmla="*/ 0 w 26"/>
                        <a:gd name="T9" fmla="*/ 0 h 177"/>
                        <a:gd name="T10" fmla="*/ 0 w 26"/>
                        <a:gd name="T11" fmla="*/ 0 h 1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"/>
                        <a:gd name="T19" fmla="*/ 0 h 177"/>
                        <a:gd name="T20" fmla="*/ 0 w 26"/>
                        <a:gd name="T21" fmla="*/ 177 h 1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" h="177">
                          <a:moveTo>
                            <a:pt x="0" y="0"/>
                          </a:moveTo>
                          <a:lnTo>
                            <a:pt x="26" y="0"/>
                          </a:lnTo>
                          <a:lnTo>
                            <a:pt x="26" y="177"/>
                          </a:lnTo>
                          <a:lnTo>
                            <a:pt x="0" y="17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6" name="Freeform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243"/>
                      <a:ext cx="0" cy="3"/>
                    </a:xfrm>
                    <a:custGeom>
                      <a:avLst/>
                      <a:gdLst>
                        <a:gd name="T0" fmla="*/ 0 w 34"/>
                        <a:gd name="T1" fmla="*/ 0 h 221"/>
                        <a:gd name="T2" fmla="*/ 0 w 34"/>
                        <a:gd name="T3" fmla="*/ 0 h 221"/>
                        <a:gd name="T4" fmla="*/ 0 w 34"/>
                        <a:gd name="T5" fmla="*/ 0 h 221"/>
                        <a:gd name="T6" fmla="*/ 0 w 34"/>
                        <a:gd name="T7" fmla="*/ 0 h 221"/>
                        <a:gd name="T8" fmla="*/ 0 w 34"/>
                        <a:gd name="T9" fmla="*/ 0 h 221"/>
                        <a:gd name="T10" fmla="*/ 0 w 34"/>
                        <a:gd name="T11" fmla="*/ 0 h 2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221"/>
                        <a:gd name="T20" fmla="*/ 0 w 34"/>
                        <a:gd name="T21" fmla="*/ 221 h 2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221">
                          <a:moveTo>
                            <a:pt x="8" y="0"/>
                          </a:moveTo>
                          <a:lnTo>
                            <a:pt x="34" y="1"/>
                          </a:lnTo>
                          <a:lnTo>
                            <a:pt x="26" y="218"/>
                          </a:lnTo>
                          <a:lnTo>
                            <a:pt x="26" y="221"/>
                          </a:lnTo>
                          <a:lnTo>
                            <a:pt x="0" y="2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7" name="Freeform 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4" y="249"/>
                      <a:ext cx="0" cy="2"/>
                    </a:xfrm>
                    <a:custGeom>
                      <a:avLst/>
                      <a:gdLst>
                        <a:gd name="T0" fmla="*/ 0 w 49"/>
                        <a:gd name="T1" fmla="*/ 0 h 168"/>
                        <a:gd name="T2" fmla="*/ 0 w 49"/>
                        <a:gd name="T3" fmla="*/ 0 h 168"/>
                        <a:gd name="T4" fmla="*/ 0 w 49"/>
                        <a:gd name="T5" fmla="*/ 0 h 168"/>
                        <a:gd name="T6" fmla="*/ 0 w 49"/>
                        <a:gd name="T7" fmla="*/ 0 h 168"/>
                        <a:gd name="T8" fmla="*/ 0 w 49"/>
                        <a:gd name="T9" fmla="*/ 0 h 168"/>
                        <a:gd name="T10" fmla="*/ 0 w 49"/>
                        <a:gd name="T11" fmla="*/ 0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168"/>
                        <a:gd name="T20" fmla="*/ 0 w 49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168">
                          <a:moveTo>
                            <a:pt x="23" y="0"/>
                          </a:moveTo>
                          <a:lnTo>
                            <a:pt x="49" y="5"/>
                          </a:lnTo>
                          <a:lnTo>
                            <a:pt x="25" y="161"/>
                          </a:lnTo>
                          <a:lnTo>
                            <a:pt x="23" y="168"/>
                          </a:lnTo>
                          <a:lnTo>
                            <a:pt x="0" y="152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8" name="Freeform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9" y="253"/>
                      <a:ext cx="3" cy="2"/>
                    </a:xfrm>
                    <a:custGeom>
                      <a:avLst/>
                      <a:gdLst>
                        <a:gd name="T0" fmla="*/ 0 w 125"/>
                        <a:gd name="T1" fmla="*/ 0 h 184"/>
                        <a:gd name="T2" fmla="*/ 0 w 125"/>
                        <a:gd name="T3" fmla="*/ 0 h 184"/>
                        <a:gd name="T4" fmla="*/ 0 w 125"/>
                        <a:gd name="T5" fmla="*/ 0 h 184"/>
                        <a:gd name="T6" fmla="*/ 0 w 125"/>
                        <a:gd name="T7" fmla="*/ 0 h 184"/>
                        <a:gd name="T8" fmla="*/ 0 w 125"/>
                        <a:gd name="T9" fmla="*/ 0 h 184"/>
                        <a:gd name="T10" fmla="*/ 0 w 125"/>
                        <a:gd name="T11" fmla="*/ 0 h 18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5"/>
                        <a:gd name="T19" fmla="*/ 0 h 184"/>
                        <a:gd name="T20" fmla="*/ 125 w 125"/>
                        <a:gd name="T21" fmla="*/ 184 h 18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5" h="184">
                          <a:moveTo>
                            <a:pt x="102" y="0"/>
                          </a:moveTo>
                          <a:lnTo>
                            <a:pt x="125" y="16"/>
                          </a:lnTo>
                          <a:lnTo>
                            <a:pt x="21" y="183"/>
                          </a:lnTo>
                          <a:lnTo>
                            <a:pt x="19" y="184"/>
                          </a:lnTo>
                          <a:lnTo>
                            <a:pt x="0" y="162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49" name="Freeform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258"/>
                      <a:ext cx="3" cy="1"/>
                    </a:xfrm>
                    <a:custGeom>
                      <a:avLst/>
                      <a:gdLst>
                        <a:gd name="T0" fmla="*/ 0 w 117"/>
                        <a:gd name="T1" fmla="*/ 0 h 138"/>
                        <a:gd name="T2" fmla="*/ 0 w 117"/>
                        <a:gd name="T3" fmla="*/ 0 h 138"/>
                        <a:gd name="T4" fmla="*/ 0 w 117"/>
                        <a:gd name="T5" fmla="*/ 0 h 138"/>
                        <a:gd name="T6" fmla="*/ 0 w 117"/>
                        <a:gd name="T7" fmla="*/ 0 h 138"/>
                        <a:gd name="T8" fmla="*/ 0 w 117"/>
                        <a:gd name="T9" fmla="*/ 0 h 138"/>
                        <a:gd name="T10" fmla="*/ 0 w 117"/>
                        <a:gd name="T11" fmla="*/ 0 h 13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7"/>
                        <a:gd name="T19" fmla="*/ 0 h 138"/>
                        <a:gd name="T20" fmla="*/ 117 w 117"/>
                        <a:gd name="T21" fmla="*/ 138 h 13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7" h="138">
                          <a:moveTo>
                            <a:pt x="98" y="0"/>
                          </a:moveTo>
                          <a:lnTo>
                            <a:pt x="117" y="22"/>
                          </a:lnTo>
                          <a:lnTo>
                            <a:pt x="25" y="138"/>
                          </a:lnTo>
                          <a:lnTo>
                            <a:pt x="0" y="124"/>
                          </a:lnTo>
                          <a:lnTo>
                            <a:pt x="4" y="118"/>
                          </a:lnTo>
                          <a:lnTo>
                            <a:pt x="9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0" name="Freeform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261"/>
                      <a:ext cx="0" cy="1"/>
                    </a:xfrm>
                    <a:custGeom>
                      <a:avLst/>
                      <a:gdLst>
                        <a:gd name="T0" fmla="*/ 0 w 57"/>
                        <a:gd name="T1" fmla="*/ 0 h 137"/>
                        <a:gd name="T2" fmla="*/ 0 w 57"/>
                        <a:gd name="T3" fmla="*/ 0 h 137"/>
                        <a:gd name="T4" fmla="*/ 0 w 57"/>
                        <a:gd name="T5" fmla="*/ 0 h 137"/>
                        <a:gd name="T6" fmla="*/ 0 w 57"/>
                        <a:gd name="T7" fmla="*/ 0 h 137"/>
                        <a:gd name="T8" fmla="*/ 0 w 57"/>
                        <a:gd name="T9" fmla="*/ 0 h 137"/>
                        <a:gd name="T10" fmla="*/ 0 w 57"/>
                        <a:gd name="T11" fmla="*/ 0 h 1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137"/>
                        <a:gd name="T20" fmla="*/ 0 w 57"/>
                        <a:gd name="T21" fmla="*/ 137 h 1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137">
                          <a:moveTo>
                            <a:pt x="32" y="0"/>
                          </a:moveTo>
                          <a:lnTo>
                            <a:pt x="57" y="14"/>
                          </a:lnTo>
                          <a:lnTo>
                            <a:pt x="27" y="133"/>
                          </a:lnTo>
                          <a:lnTo>
                            <a:pt x="0" y="137"/>
                          </a:lnTo>
                          <a:lnTo>
                            <a:pt x="0" y="128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1" name="Freeform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265"/>
                      <a:ext cx="0" cy="1"/>
                    </a:xfrm>
                    <a:custGeom>
                      <a:avLst/>
                      <a:gdLst>
                        <a:gd name="T0" fmla="*/ 0 w 57"/>
                        <a:gd name="T1" fmla="*/ 0 h 136"/>
                        <a:gd name="T2" fmla="*/ 0 w 57"/>
                        <a:gd name="T3" fmla="*/ 0 h 136"/>
                        <a:gd name="T4" fmla="*/ 0 w 57"/>
                        <a:gd name="T5" fmla="*/ 0 h 136"/>
                        <a:gd name="T6" fmla="*/ 0 w 57"/>
                        <a:gd name="T7" fmla="*/ 0 h 136"/>
                        <a:gd name="T8" fmla="*/ 0 w 57"/>
                        <a:gd name="T9" fmla="*/ 0 h 136"/>
                        <a:gd name="T10" fmla="*/ 0 w 57"/>
                        <a:gd name="T11" fmla="*/ 0 h 1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136"/>
                        <a:gd name="T20" fmla="*/ 0 w 57"/>
                        <a:gd name="T21" fmla="*/ 136 h 1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136">
                          <a:moveTo>
                            <a:pt x="0" y="4"/>
                          </a:moveTo>
                          <a:lnTo>
                            <a:pt x="27" y="0"/>
                          </a:lnTo>
                          <a:lnTo>
                            <a:pt x="57" y="121"/>
                          </a:lnTo>
                          <a:lnTo>
                            <a:pt x="33" y="136"/>
                          </a:lnTo>
                          <a:lnTo>
                            <a:pt x="32" y="132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2" name="Freeform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268"/>
                      <a:ext cx="1" cy="1"/>
                    </a:xfrm>
                    <a:custGeom>
                      <a:avLst/>
                      <a:gdLst>
                        <a:gd name="T0" fmla="*/ 0 w 88"/>
                        <a:gd name="T1" fmla="*/ 0 h 151"/>
                        <a:gd name="T2" fmla="*/ 0 w 88"/>
                        <a:gd name="T3" fmla="*/ 0 h 151"/>
                        <a:gd name="T4" fmla="*/ 0 w 88"/>
                        <a:gd name="T5" fmla="*/ 0 h 151"/>
                        <a:gd name="T6" fmla="*/ 0 w 88"/>
                        <a:gd name="T7" fmla="*/ 0 h 151"/>
                        <a:gd name="T8" fmla="*/ 0 w 88"/>
                        <a:gd name="T9" fmla="*/ 0 h 151"/>
                        <a:gd name="T10" fmla="*/ 0 w 88"/>
                        <a:gd name="T11" fmla="*/ 0 h 1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8"/>
                        <a:gd name="T19" fmla="*/ 0 h 151"/>
                        <a:gd name="T20" fmla="*/ 88 w 88"/>
                        <a:gd name="T21" fmla="*/ 151 h 1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8" h="151">
                          <a:moveTo>
                            <a:pt x="0" y="15"/>
                          </a:moveTo>
                          <a:lnTo>
                            <a:pt x="24" y="0"/>
                          </a:lnTo>
                          <a:lnTo>
                            <a:pt x="87" y="136"/>
                          </a:lnTo>
                          <a:lnTo>
                            <a:pt x="88" y="140"/>
                          </a:lnTo>
                          <a:lnTo>
                            <a:pt x="63" y="15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3" name="Freeform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272"/>
                      <a:ext cx="0" cy="1"/>
                    </a:xfrm>
                    <a:custGeom>
                      <a:avLst/>
                      <a:gdLst>
                        <a:gd name="T0" fmla="*/ 0 w 57"/>
                        <a:gd name="T1" fmla="*/ 0 h 134"/>
                        <a:gd name="T2" fmla="*/ 0 w 57"/>
                        <a:gd name="T3" fmla="*/ 0 h 134"/>
                        <a:gd name="T4" fmla="*/ 0 w 57"/>
                        <a:gd name="T5" fmla="*/ 0 h 134"/>
                        <a:gd name="T6" fmla="*/ 0 w 57"/>
                        <a:gd name="T7" fmla="*/ 0 h 134"/>
                        <a:gd name="T8" fmla="*/ 0 w 57"/>
                        <a:gd name="T9" fmla="*/ 0 h 134"/>
                        <a:gd name="T10" fmla="*/ 0 w 57"/>
                        <a:gd name="T11" fmla="*/ 0 h 13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134"/>
                        <a:gd name="T20" fmla="*/ 0 w 57"/>
                        <a:gd name="T21" fmla="*/ 134 h 13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134">
                          <a:moveTo>
                            <a:pt x="0" y="11"/>
                          </a:moveTo>
                          <a:lnTo>
                            <a:pt x="25" y="0"/>
                          </a:lnTo>
                          <a:lnTo>
                            <a:pt x="57" y="127"/>
                          </a:lnTo>
                          <a:lnTo>
                            <a:pt x="57" y="134"/>
                          </a:lnTo>
                          <a:lnTo>
                            <a:pt x="31" y="134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4" name="Freeform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8" y="276"/>
                      <a:ext cx="0" cy="1"/>
                    </a:xfrm>
                    <a:custGeom>
                      <a:avLst/>
                      <a:gdLst>
                        <a:gd name="T0" fmla="*/ 0 w 34"/>
                        <a:gd name="T1" fmla="*/ 0 h 153"/>
                        <a:gd name="T2" fmla="*/ 0 w 34"/>
                        <a:gd name="T3" fmla="*/ 0 h 153"/>
                        <a:gd name="T4" fmla="*/ 0 w 34"/>
                        <a:gd name="T5" fmla="*/ 0 h 153"/>
                        <a:gd name="T6" fmla="*/ 0 w 34"/>
                        <a:gd name="T7" fmla="*/ 0 h 153"/>
                        <a:gd name="T8" fmla="*/ 0 w 34"/>
                        <a:gd name="T9" fmla="*/ 0 h 153"/>
                        <a:gd name="T10" fmla="*/ 0 w 34"/>
                        <a:gd name="T11" fmla="*/ 0 h 1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53"/>
                        <a:gd name="T20" fmla="*/ 0 w 34"/>
                        <a:gd name="T21" fmla="*/ 153 h 1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53">
                          <a:moveTo>
                            <a:pt x="8" y="0"/>
                          </a:moveTo>
                          <a:lnTo>
                            <a:pt x="34" y="0"/>
                          </a:lnTo>
                          <a:lnTo>
                            <a:pt x="26" y="147"/>
                          </a:lnTo>
                          <a:lnTo>
                            <a:pt x="25" y="153"/>
                          </a:lnTo>
                          <a:lnTo>
                            <a:pt x="0" y="141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5" name="Freeform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5" y="280"/>
                      <a:ext cx="2" cy="2"/>
                    </a:xfrm>
                    <a:custGeom>
                      <a:avLst/>
                      <a:gdLst>
                        <a:gd name="T0" fmla="*/ 0 w 95"/>
                        <a:gd name="T1" fmla="*/ 0 h 179"/>
                        <a:gd name="T2" fmla="*/ 0 w 95"/>
                        <a:gd name="T3" fmla="*/ 0 h 179"/>
                        <a:gd name="T4" fmla="*/ 0 w 95"/>
                        <a:gd name="T5" fmla="*/ 0 h 179"/>
                        <a:gd name="T6" fmla="*/ 0 w 95"/>
                        <a:gd name="T7" fmla="*/ 0 h 179"/>
                        <a:gd name="T8" fmla="*/ 0 w 95"/>
                        <a:gd name="T9" fmla="*/ 0 h 179"/>
                        <a:gd name="T10" fmla="*/ 0 w 95"/>
                        <a:gd name="T11" fmla="*/ 0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5"/>
                        <a:gd name="T19" fmla="*/ 0 h 179"/>
                        <a:gd name="T20" fmla="*/ 95 w 95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5" h="179">
                          <a:moveTo>
                            <a:pt x="70" y="0"/>
                          </a:moveTo>
                          <a:lnTo>
                            <a:pt x="95" y="12"/>
                          </a:lnTo>
                          <a:lnTo>
                            <a:pt x="24" y="179"/>
                          </a:lnTo>
                          <a:lnTo>
                            <a:pt x="0" y="164"/>
                          </a:lnTo>
                          <a:lnTo>
                            <a:pt x="0" y="163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6" name="Freeform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285"/>
                      <a:ext cx="1" cy="1"/>
                    </a:xfrm>
                    <a:custGeom>
                      <a:avLst/>
                      <a:gdLst>
                        <a:gd name="T0" fmla="*/ 0 w 80"/>
                        <a:gd name="T1" fmla="*/ 0 h 161"/>
                        <a:gd name="T2" fmla="*/ 0 w 80"/>
                        <a:gd name="T3" fmla="*/ 0 h 161"/>
                        <a:gd name="T4" fmla="*/ 0 w 80"/>
                        <a:gd name="T5" fmla="*/ 0 h 161"/>
                        <a:gd name="T6" fmla="*/ 0 w 80"/>
                        <a:gd name="T7" fmla="*/ 0 h 161"/>
                        <a:gd name="T8" fmla="*/ 0 w 80"/>
                        <a:gd name="T9" fmla="*/ 0 h 161"/>
                        <a:gd name="T10" fmla="*/ 0 w 80"/>
                        <a:gd name="T11" fmla="*/ 0 h 16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161"/>
                        <a:gd name="T20" fmla="*/ 80 w 80"/>
                        <a:gd name="T21" fmla="*/ 161 h 16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161">
                          <a:moveTo>
                            <a:pt x="56" y="0"/>
                          </a:moveTo>
                          <a:lnTo>
                            <a:pt x="80" y="15"/>
                          </a:lnTo>
                          <a:lnTo>
                            <a:pt x="24" y="161"/>
                          </a:lnTo>
                          <a:lnTo>
                            <a:pt x="0" y="148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7" name="Freeform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289"/>
                      <a:ext cx="1" cy="1"/>
                    </a:xfrm>
                    <a:custGeom>
                      <a:avLst/>
                      <a:gdLst>
                        <a:gd name="T0" fmla="*/ 0 w 80"/>
                        <a:gd name="T1" fmla="*/ 0 h 160"/>
                        <a:gd name="T2" fmla="*/ 0 w 80"/>
                        <a:gd name="T3" fmla="*/ 0 h 160"/>
                        <a:gd name="T4" fmla="*/ 0 w 80"/>
                        <a:gd name="T5" fmla="*/ 0 h 160"/>
                        <a:gd name="T6" fmla="*/ 0 w 80"/>
                        <a:gd name="T7" fmla="*/ 0 h 160"/>
                        <a:gd name="T8" fmla="*/ 0 w 80"/>
                        <a:gd name="T9" fmla="*/ 0 h 160"/>
                        <a:gd name="T10" fmla="*/ 0 w 80"/>
                        <a:gd name="T11" fmla="*/ 0 h 1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160"/>
                        <a:gd name="T20" fmla="*/ 80 w 80"/>
                        <a:gd name="T21" fmla="*/ 160 h 1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160">
                          <a:moveTo>
                            <a:pt x="56" y="0"/>
                          </a:moveTo>
                          <a:lnTo>
                            <a:pt x="80" y="13"/>
                          </a:lnTo>
                          <a:lnTo>
                            <a:pt x="25" y="160"/>
                          </a:lnTo>
                          <a:lnTo>
                            <a:pt x="0" y="150"/>
                          </a:lnTo>
                          <a:lnTo>
                            <a:pt x="1" y="147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8" name="Freeform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93"/>
                      <a:ext cx="0" cy="0"/>
                    </a:xfrm>
                    <a:custGeom>
                      <a:avLst/>
                      <a:gdLst>
                        <a:gd name="T0" fmla="*/ 0 w 49"/>
                        <a:gd name="T1" fmla="*/ 0 h 116"/>
                        <a:gd name="T2" fmla="*/ 0 w 49"/>
                        <a:gd name="T3" fmla="*/ 0 h 116"/>
                        <a:gd name="T4" fmla="*/ 0 w 49"/>
                        <a:gd name="T5" fmla="*/ 0 h 116"/>
                        <a:gd name="T6" fmla="*/ 0 w 49"/>
                        <a:gd name="T7" fmla="*/ 0 h 116"/>
                        <a:gd name="T8" fmla="*/ 0 w 49"/>
                        <a:gd name="T9" fmla="*/ 0 h 116"/>
                        <a:gd name="T10" fmla="*/ 0 w 49"/>
                        <a:gd name="T11" fmla="*/ 0 h 116"/>
                        <a:gd name="T12" fmla="*/ 0 w 49"/>
                        <a:gd name="T13" fmla="*/ 0 h 11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9"/>
                        <a:gd name="T22" fmla="*/ 0 h 116"/>
                        <a:gd name="T23" fmla="*/ 49 w 49"/>
                        <a:gd name="T24" fmla="*/ 116 h 11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9" h="116">
                          <a:moveTo>
                            <a:pt x="24" y="0"/>
                          </a:moveTo>
                          <a:lnTo>
                            <a:pt x="49" y="10"/>
                          </a:lnTo>
                          <a:lnTo>
                            <a:pt x="26" y="116"/>
                          </a:lnTo>
                          <a:lnTo>
                            <a:pt x="0" y="114"/>
                          </a:lnTo>
                          <a:lnTo>
                            <a:pt x="13" y="112"/>
                          </a:lnTo>
                          <a:lnTo>
                            <a:pt x="0" y="10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59" name="Freeform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7" y="291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90"/>
                        <a:gd name="T2" fmla="*/ 0 w 42"/>
                        <a:gd name="T3" fmla="*/ 0 h 190"/>
                        <a:gd name="T4" fmla="*/ 0 w 42"/>
                        <a:gd name="T5" fmla="*/ 0 h 190"/>
                        <a:gd name="T6" fmla="*/ 0 w 42"/>
                        <a:gd name="T7" fmla="*/ 0 h 190"/>
                        <a:gd name="T8" fmla="*/ 0 w 42"/>
                        <a:gd name="T9" fmla="*/ 0 h 190"/>
                        <a:gd name="T10" fmla="*/ 0 w 42"/>
                        <a:gd name="T11" fmla="*/ 0 h 190"/>
                        <a:gd name="T12" fmla="*/ 0 w 42"/>
                        <a:gd name="T13" fmla="*/ 0 h 19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190"/>
                        <a:gd name="T23" fmla="*/ 0 w 42"/>
                        <a:gd name="T24" fmla="*/ 190 h 19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190">
                          <a:moveTo>
                            <a:pt x="42" y="187"/>
                          </a:moveTo>
                          <a:lnTo>
                            <a:pt x="29" y="188"/>
                          </a:lnTo>
                          <a:lnTo>
                            <a:pt x="16" y="190"/>
                          </a:lnTo>
                          <a:lnTo>
                            <a:pt x="0" y="4"/>
                          </a:lnTo>
                          <a:lnTo>
                            <a:pt x="0" y="3"/>
                          </a:lnTo>
                          <a:lnTo>
                            <a:pt x="26" y="0"/>
                          </a:lnTo>
                          <a:lnTo>
                            <a:pt x="42" y="1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0" name="Freeform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7" y="285"/>
                      <a:ext cx="0" cy="3"/>
                    </a:xfrm>
                    <a:custGeom>
                      <a:avLst/>
                      <a:gdLst>
                        <a:gd name="T0" fmla="*/ 0 w 34"/>
                        <a:gd name="T1" fmla="*/ 0 h 230"/>
                        <a:gd name="T2" fmla="*/ 0 w 34"/>
                        <a:gd name="T3" fmla="*/ 0 h 230"/>
                        <a:gd name="T4" fmla="*/ 0 w 34"/>
                        <a:gd name="T5" fmla="*/ 0 h 230"/>
                        <a:gd name="T6" fmla="*/ 0 w 34"/>
                        <a:gd name="T7" fmla="*/ 0 h 230"/>
                        <a:gd name="T8" fmla="*/ 0 w 34"/>
                        <a:gd name="T9" fmla="*/ 0 h 230"/>
                        <a:gd name="T10" fmla="*/ 0 w 34"/>
                        <a:gd name="T11" fmla="*/ 0 h 23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230"/>
                        <a:gd name="T20" fmla="*/ 0 w 34"/>
                        <a:gd name="T21" fmla="*/ 230 h 23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230">
                          <a:moveTo>
                            <a:pt x="34" y="227"/>
                          </a:moveTo>
                          <a:lnTo>
                            <a:pt x="8" y="230"/>
                          </a:lnTo>
                          <a:lnTo>
                            <a:pt x="0" y="4"/>
                          </a:lnTo>
                          <a:lnTo>
                            <a:pt x="26" y="0"/>
                          </a:lnTo>
                          <a:lnTo>
                            <a:pt x="26" y="2"/>
                          </a:lnTo>
                          <a:lnTo>
                            <a:pt x="34" y="2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1" name="Freeform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6" y="280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84"/>
                        <a:gd name="T2" fmla="*/ 0 w 42"/>
                        <a:gd name="T3" fmla="*/ 0 h 184"/>
                        <a:gd name="T4" fmla="*/ 0 w 42"/>
                        <a:gd name="T5" fmla="*/ 0 h 184"/>
                        <a:gd name="T6" fmla="*/ 0 w 42"/>
                        <a:gd name="T7" fmla="*/ 0 h 184"/>
                        <a:gd name="T8" fmla="*/ 0 w 42"/>
                        <a:gd name="T9" fmla="*/ 0 h 184"/>
                        <a:gd name="T10" fmla="*/ 0 w 42"/>
                        <a:gd name="T11" fmla="*/ 0 h 18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84"/>
                        <a:gd name="T20" fmla="*/ 0 w 42"/>
                        <a:gd name="T21" fmla="*/ 184 h 18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84">
                          <a:moveTo>
                            <a:pt x="42" y="180"/>
                          </a:moveTo>
                          <a:lnTo>
                            <a:pt x="16" y="184"/>
                          </a:lnTo>
                          <a:lnTo>
                            <a:pt x="0" y="10"/>
                          </a:lnTo>
                          <a:lnTo>
                            <a:pt x="26" y="0"/>
                          </a:lnTo>
                          <a:lnTo>
                            <a:pt x="26" y="3"/>
                          </a:lnTo>
                          <a:lnTo>
                            <a:pt x="42" y="18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2" name="Freeform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4" y="275"/>
                      <a:ext cx="0" cy="2"/>
                    </a:xfrm>
                    <a:custGeom>
                      <a:avLst/>
                      <a:gdLst>
                        <a:gd name="T0" fmla="*/ 0 w 74"/>
                        <a:gd name="T1" fmla="*/ 0 h 168"/>
                        <a:gd name="T2" fmla="*/ 0 w 74"/>
                        <a:gd name="T3" fmla="*/ 0 h 168"/>
                        <a:gd name="T4" fmla="*/ 0 w 74"/>
                        <a:gd name="T5" fmla="*/ 0 h 168"/>
                        <a:gd name="T6" fmla="*/ 0 w 74"/>
                        <a:gd name="T7" fmla="*/ 0 h 168"/>
                        <a:gd name="T8" fmla="*/ 0 w 74"/>
                        <a:gd name="T9" fmla="*/ 0 h 168"/>
                        <a:gd name="T10" fmla="*/ 0 w 74"/>
                        <a:gd name="T11" fmla="*/ 0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4"/>
                        <a:gd name="T19" fmla="*/ 0 h 168"/>
                        <a:gd name="T20" fmla="*/ 0 w 74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4" h="168">
                          <a:moveTo>
                            <a:pt x="74" y="158"/>
                          </a:moveTo>
                          <a:lnTo>
                            <a:pt x="48" y="168"/>
                          </a:lnTo>
                          <a:lnTo>
                            <a:pt x="0" y="13"/>
                          </a:lnTo>
                          <a:lnTo>
                            <a:pt x="26" y="0"/>
                          </a:lnTo>
                          <a:lnTo>
                            <a:pt x="74" y="1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3" name="Freeform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70"/>
                      <a:ext cx="1" cy="2"/>
                    </a:xfrm>
                    <a:custGeom>
                      <a:avLst/>
                      <a:gdLst>
                        <a:gd name="T0" fmla="*/ 0 w 90"/>
                        <a:gd name="T1" fmla="*/ 0 h 187"/>
                        <a:gd name="T2" fmla="*/ 0 w 90"/>
                        <a:gd name="T3" fmla="*/ 0 h 187"/>
                        <a:gd name="T4" fmla="*/ 0 w 90"/>
                        <a:gd name="T5" fmla="*/ 0 h 187"/>
                        <a:gd name="T6" fmla="*/ 0 w 90"/>
                        <a:gd name="T7" fmla="*/ 0 h 187"/>
                        <a:gd name="T8" fmla="*/ 0 w 90"/>
                        <a:gd name="T9" fmla="*/ 0 h 187"/>
                        <a:gd name="T10" fmla="*/ 0 w 90"/>
                        <a:gd name="T11" fmla="*/ 0 h 18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0"/>
                        <a:gd name="T19" fmla="*/ 0 h 187"/>
                        <a:gd name="T20" fmla="*/ 90 w 90"/>
                        <a:gd name="T21" fmla="*/ 187 h 18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0" h="187">
                          <a:moveTo>
                            <a:pt x="90" y="174"/>
                          </a:moveTo>
                          <a:lnTo>
                            <a:pt x="64" y="187"/>
                          </a:lnTo>
                          <a:lnTo>
                            <a:pt x="1" y="10"/>
                          </a:lnTo>
                          <a:lnTo>
                            <a:pt x="0" y="5"/>
                          </a:lnTo>
                          <a:lnTo>
                            <a:pt x="26" y="0"/>
                          </a:lnTo>
                          <a:lnTo>
                            <a:pt x="90" y="1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4" name="Freeform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65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88"/>
                        <a:gd name="T2" fmla="*/ 0 w 42"/>
                        <a:gd name="T3" fmla="*/ 0 h 188"/>
                        <a:gd name="T4" fmla="*/ 0 w 42"/>
                        <a:gd name="T5" fmla="*/ 0 h 188"/>
                        <a:gd name="T6" fmla="*/ 0 w 42"/>
                        <a:gd name="T7" fmla="*/ 0 h 188"/>
                        <a:gd name="T8" fmla="*/ 0 w 42"/>
                        <a:gd name="T9" fmla="*/ 0 h 188"/>
                        <a:gd name="T10" fmla="*/ 0 w 42"/>
                        <a:gd name="T11" fmla="*/ 0 h 18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88"/>
                        <a:gd name="T20" fmla="*/ 0 w 42"/>
                        <a:gd name="T21" fmla="*/ 188 h 18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88">
                          <a:moveTo>
                            <a:pt x="42" y="183"/>
                          </a:moveTo>
                          <a:lnTo>
                            <a:pt x="16" y="188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26" y="0"/>
                          </a:lnTo>
                          <a:lnTo>
                            <a:pt x="42" y="1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5" name="Freeform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60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89"/>
                        <a:gd name="T2" fmla="*/ 0 w 34"/>
                        <a:gd name="T3" fmla="*/ 0 h 189"/>
                        <a:gd name="T4" fmla="*/ 0 w 34"/>
                        <a:gd name="T5" fmla="*/ 0 h 189"/>
                        <a:gd name="T6" fmla="*/ 0 w 34"/>
                        <a:gd name="T7" fmla="*/ 0 h 189"/>
                        <a:gd name="T8" fmla="*/ 0 w 34"/>
                        <a:gd name="T9" fmla="*/ 0 h 189"/>
                        <a:gd name="T10" fmla="*/ 0 w 34"/>
                        <a:gd name="T11" fmla="*/ 0 h 18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89"/>
                        <a:gd name="T20" fmla="*/ 0 w 34"/>
                        <a:gd name="T21" fmla="*/ 189 h 18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89">
                          <a:moveTo>
                            <a:pt x="26" y="189"/>
                          </a:moveTo>
                          <a:lnTo>
                            <a:pt x="0" y="189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34" y="4"/>
                          </a:lnTo>
                          <a:lnTo>
                            <a:pt x="26" y="1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6" name="Freeform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54"/>
                      <a:ext cx="0" cy="3"/>
                    </a:xfrm>
                    <a:custGeom>
                      <a:avLst/>
                      <a:gdLst>
                        <a:gd name="T0" fmla="*/ 0 w 50"/>
                        <a:gd name="T1" fmla="*/ 0 h 204"/>
                        <a:gd name="T2" fmla="*/ 0 w 50"/>
                        <a:gd name="T3" fmla="*/ 0 h 204"/>
                        <a:gd name="T4" fmla="*/ 0 w 50"/>
                        <a:gd name="T5" fmla="*/ 0 h 204"/>
                        <a:gd name="T6" fmla="*/ 0 w 50"/>
                        <a:gd name="T7" fmla="*/ 0 h 204"/>
                        <a:gd name="T8" fmla="*/ 0 w 50"/>
                        <a:gd name="T9" fmla="*/ 0 h 204"/>
                        <a:gd name="T10" fmla="*/ 0 w 50"/>
                        <a:gd name="T11" fmla="*/ 0 h 20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4"/>
                        <a:gd name="T20" fmla="*/ 0 w 50"/>
                        <a:gd name="T21" fmla="*/ 204 h 20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4">
                          <a:moveTo>
                            <a:pt x="26" y="204"/>
                          </a:moveTo>
                          <a:lnTo>
                            <a:pt x="0" y="200"/>
                          </a:lnTo>
                          <a:lnTo>
                            <a:pt x="24" y="3"/>
                          </a:lnTo>
                          <a:lnTo>
                            <a:pt x="25" y="0"/>
                          </a:lnTo>
                          <a:lnTo>
                            <a:pt x="50" y="11"/>
                          </a:lnTo>
                          <a:lnTo>
                            <a:pt x="26" y="2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7" name="Freeform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1" y="249"/>
                      <a:ext cx="1" cy="2"/>
                    </a:xfrm>
                    <a:custGeom>
                      <a:avLst/>
                      <a:gdLst>
                        <a:gd name="T0" fmla="*/ 0 w 88"/>
                        <a:gd name="T1" fmla="*/ 0 h 192"/>
                        <a:gd name="T2" fmla="*/ 0 w 88"/>
                        <a:gd name="T3" fmla="*/ 0 h 192"/>
                        <a:gd name="T4" fmla="*/ 0 w 88"/>
                        <a:gd name="T5" fmla="*/ 0 h 192"/>
                        <a:gd name="T6" fmla="*/ 0 w 88"/>
                        <a:gd name="T7" fmla="*/ 0 h 192"/>
                        <a:gd name="T8" fmla="*/ 0 w 88"/>
                        <a:gd name="T9" fmla="*/ 0 h 192"/>
                        <a:gd name="T10" fmla="*/ 0 w 88"/>
                        <a:gd name="T11" fmla="*/ 0 h 1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8"/>
                        <a:gd name="T19" fmla="*/ 0 h 192"/>
                        <a:gd name="T20" fmla="*/ 88 w 88"/>
                        <a:gd name="T21" fmla="*/ 192 h 1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8" h="192">
                          <a:moveTo>
                            <a:pt x="25" y="192"/>
                          </a:moveTo>
                          <a:lnTo>
                            <a:pt x="0" y="181"/>
                          </a:lnTo>
                          <a:lnTo>
                            <a:pt x="64" y="4"/>
                          </a:lnTo>
                          <a:lnTo>
                            <a:pt x="66" y="0"/>
                          </a:lnTo>
                          <a:lnTo>
                            <a:pt x="88" y="18"/>
                          </a:lnTo>
                          <a:lnTo>
                            <a:pt x="25" y="1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8" name="Freeform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5" y="245"/>
                      <a:ext cx="2" cy="1"/>
                    </a:xfrm>
                    <a:custGeom>
                      <a:avLst/>
                      <a:gdLst>
                        <a:gd name="T0" fmla="*/ 0 w 107"/>
                        <a:gd name="T1" fmla="*/ 0 h 158"/>
                        <a:gd name="T2" fmla="*/ 0 w 107"/>
                        <a:gd name="T3" fmla="*/ 0 h 158"/>
                        <a:gd name="T4" fmla="*/ 0 w 107"/>
                        <a:gd name="T5" fmla="*/ 0 h 158"/>
                        <a:gd name="T6" fmla="*/ 0 w 107"/>
                        <a:gd name="T7" fmla="*/ 0 h 158"/>
                        <a:gd name="T8" fmla="*/ 0 w 107"/>
                        <a:gd name="T9" fmla="*/ 0 h 158"/>
                        <a:gd name="T10" fmla="*/ 0 w 107"/>
                        <a:gd name="T11" fmla="*/ 0 h 1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7"/>
                        <a:gd name="T19" fmla="*/ 0 h 158"/>
                        <a:gd name="T20" fmla="*/ 107 w 107"/>
                        <a:gd name="T21" fmla="*/ 158 h 1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7" h="158">
                          <a:moveTo>
                            <a:pt x="22" y="158"/>
                          </a:moveTo>
                          <a:lnTo>
                            <a:pt x="0" y="140"/>
                          </a:lnTo>
                          <a:lnTo>
                            <a:pt x="87" y="2"/>
                          </a:lnTo>
                          <a:lnTo>
                            <a:pt x="89" y="0"/>
                          </a:lnTo>
                          <a:lnTo>
                            <a:pt x="107" y="23"/>
                          </a:lnTo>
                          <a:lnTo>
                            <a:pt x="22" y="1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69" name="Freeform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243"/>
                      <a:ext cx="2" cy="0"/>
                    </a:xfrm>
                    <a:custGeom>
                      <a:avLst/>
                      <a:gdLst>
                        <a:gd name="T0" fmla="*/ 0 w 109"/>
                        <a:gd name="T1" fmla="*/ 0 h 115"/>
                        <a:gd name="T2" fmla="*/ 0 w 109"/>
                        <a:gd name="T3" fmla="*/ 0 h 115"/>
                        <a:gd name="T4" fmla="*/ 0 w 109"/>
                        <a:gd name="T5" fmla="*/ 0 h 115"/>
                        <a:gd name="T6" fmla="*/ 0 w 109"/>
                        <a:gd name="T7" fmla="*/ 0 h 115"/>
                        <a:gd name="T8" fmla="*/ 0 w 109"/>
                        <a:gd name="T9" fmla="*/ 0 h 115"/>
                        <a:gd name="T10" fmla="*/ 0 w 109"/>
                        <a:gd name="T11" fmla="*/ 0 h 1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9"/>
                        <a:gd name="T19" fmla="*/ 0 h 115"/>
                        <a:gd name="T20" fmla="*/ 109 w 109"/>
                        <a:gd name="T21" fmla="*/ 0 h 1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9" h="115">
                          <a:moveTo>
                            <a:pt x="18" y="115"/>
                          </a:moveTo>
                          <a:lnTo>
                            <a:pt x="0" y="92"/>
                          </a:lnTo>
                          <a:lnTo>
                            <a:pt x="82" y="0"/>
                          </a:lnTo>
                          <a:lnTo>
                            <a:pt x="109" y="3"/>
                          </a:lnTo>
                          <a:lnTo>
                            <a:pt x="105" y="18"/>
                          </a:lnTo>
                          <a:lnTo>
                            <a:pt x="18" y="1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0" name="Freeform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237"/>
                      <a:ext cx="0" cy="2"/>
                    </a:xfrm>
                    <a:custGeom>
                      <a:avLst/>
                      <a:gdLst>
                        <a:gd name="T0" fmla="*/ 0 w 57"/>
                        <a:gd name="T1" fmla="*/ 0 h 195"/>
                        <a:gd name="T2" fmla="*/ 0 w 57"/>
                        <a:gd name="T3" fmla="*/ 0 h 195"/>
                        <a:gd name="T4" fmla="*/ 0 w 57"/>
                        <a:gd name="T5" fmla="*/ 0 h 195"/>
                        <a:gd name="T6" fmla="*/ 0 w 57"/>
                        <a:gd name="T7" fmla="*/ 0 h 195"/>
                        <a:gd name="T8" fmla="*/ 0 w 57"/>
                        <a:gd name="T9" fmla="*/ 0 h 195"/>
                        <a:gd name="T10" fmla="*/ 0 w 57"/>
                        <a:gd name="T11" fmla="*/ 0 h 19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195"/>
                        <a:gd name="T20" fmla="*/ 0 w 57"/>
                        <a:gd name="T21" fmla="*/ 195 h 19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195">
                          <a:moveTo>
                            <a:pt x="57" y="195"/>
                          </a:moveTo>
                          <a:lnTo>
                            <a:pt x="30" y="192"/>
                          </a:lnTo>
                          <a:lnTo>
                            <a:pt x="0" y="19"/>
                          </a:lnTo>
                          <a:lnTo>
                            <a:pt x="22" y="0"/>
                          </a:lnTo>
                          <a:lnTo>
                            <a:pt x="25" y="8"/>
                          </a:lnTo>
                          <a:lnTo>
                            <a:pt x="57" y="19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1" name="Freeform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6" y="233"/>
                      <a:ext cx="3" cy="1"/>
                    </a:xfrm>
                    <a:custGeom>
                      <a:avLst/>
                      <a:gdLst>
                        <a:gd name="T0" fmla="*/ 0 w 129"/>
                        <a:gd name="T1" fmla="*/ 0 h 160"/>
                        <a:gd name="T2" fmla="*/ 0 w 129"/>
                        <a:gd name="T3" fmla="*/ 0 h 160"/>
                        <a:gd name="T4" fmla="*/ 0 w 129"/>
                        <a:gd name="T5" fmla="*/ 0 h 160"/>
                        <a:gd name="T6" fmla="*/ 0 w 129"/>
                        <a:gd name="T7" fmla="*/ 0 h 160"/>
                        <a:gd name="T8" fmla="*/ 0 w 129"/>
                        <a:gd name="T9" fmla="*/ 0 h 160"/>
                        <a:gd name="T10" fmla="*/ 0 w 129"/>
                        <a:gd name="T11" fmla="*/ 0 h 1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9"/>
                        <a:gd name="T19" fmla="*/ 0 h 160"/>
                        <a:gd name="T20" fmla="*/ 129 w 129"/>
                        <a:gd name="T21" fmla="*/ 160 h 1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9" h="160">
                          <a:moveTo>
                            <a:pt x="129" y="141"/>
                          </a:moveTo>
                          <a:lnTo>
                            <a:pt x="107" y="160"/>
                          </a:lnTo>
                          <a:lnTo>
                            <a:pt x="0" y="27"/>
                          </a:lnTo>
                          <a:lnTo>
                            <a:pt x="14" y="0"/>
                          </a:lnTo>
                          <a:lnTo>
                            <a:pt x="18" y="3"/>
                          </a:lnTo>
                          <a:lnTo>
                            <a:pt x="129" y="14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2" name="Freeform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1" y="231"/>
                      <a:ext cx="3" cy="0"/>
                    </a:xfrm>
                    <a:custGeom>
                      <a:avLst/>
                      <a:gdLst>
                        <a:gd name="T0" fmla="*/ 0 w 116"/>
                        <a:gd name="T1" fmla="*/ 0 h 96"/>
                        <a:gd name="T2" fmla="*/ 0 w 116"/>
                        <a:gd name="T3" fmla="*/ 0 h 96"/>
                        <a:gd name="T4" fmla="*/ 0 w 116"/>
                        <a:gd name="T5" fmla="*/ 0 h 96"/>
                        <a:gd name="T6" fmla="*/ 0 w 116"/>
                        <a:gd name="T7" fmla="*/ 0 h 96"/>
                        <a:gd name="T8" fmla="*/ 0 w 116"/>
                        <a:gd name="T9" fmla="*/ 0 h 96"/>
                        <a:gd name="T10" fmla="*/ 0 w 116"/>
                        <a:gd name="T11" fmla="*/ 0 h 9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6"/>
                        <a:gd name="T19" fmla="*/ 0 h 96"/>
                        <a:gd name="T20" fmla="*/ 116 w 116"/>
                        <a:gd name="T21" fmla="*/ 0 h 9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6" h="96">
                          <a:moveTo>
                            <a:pt x="116" y="69"/>
                          </a:moveTo>
                          <a:lnTo>
                            <a:pt x="102" y="96"/>
                          </a:lnTo>
                          <a:lnTo>
                            <a:pt x="0" y="30"/>
                          </a:lnTo>
                          <a:lnTo>
                            <a:pt x="12" y="0"/>
                          </a:lnTo>
                          <a:lnTo>
                            <a:pt x="12" y="1"/>
                          </a:lnTo>
                          <a:lnTo>
                            <a:pt x="116" y="6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3" name="Freeform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4" y="229"/>
                      <a:ext cx="5" cy="0"/>
                    </a:xfrm>
                    <a:custGeom>
                      <a:avLst/>
                      <a:gdLst>
                        <a:gd name="T0" fmla="*/ 0 w 162"/>
                        <a:gd name="T1" fmla="*/ 0 h 119"/>
                        <a:gd name="T2" fmla="*/ 0 w 162"/>
                        <a:gd name="T3" fmla="*/ 0 h 119"/>
                        <a:gd name="T4" fmla="*/ 0 w 162"/>
                        <a:gd name="T5" fmla="*/ 0 h 119"/>
                        <a:gd name="T6" fmla="*/ 0 w 162"/>
                        <a:gd name="T7" fmla="*/ 0 h 119"/>
                        <a:gd name="T8" fmla="*/ 0 w 162"/>
                        <a:gd name="T9" fmla="*/ 0 h 119"/>
                        <a:gd name="T10" fmla="*/ 0 w 162"/>
                        <a:gd name="T11" fmla="*/ 0 h 1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2"/>
                        <a:gd name="T19" fmla="*/ 0 h 119"/>
                        <a:gd name="T20" fmla="*/ 162 w 162"/>
                        <a:gd name="T21" fmla="*/ 0 h 1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2" h="119">
                          <a:moveTo>
                            <a:pt x="162" y="89"/>
                          </a:moveTo>
                          <a:lnTo>
                            <a:pt x="150" y="119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11" y="1"/>
                          </a:lnTo>
                          <a:lnTo>
                            <a:pt x="162" y="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4" name="Freeform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5" y="227"/>
                      <a:ext cx="7" cy="0"/>
                    </a:xfrm>
                    <a:custGeom>
                      <a:avLst/>
                      <a:gdLst>
                        <a:gd name="T0" fmla="*/ 0 w 199"/>
                        <a:gd name="T1" fmla="*/ 0 h 109"/>
                        <a:gd name="T2" fmla="*/ 0 w 199"/>
                        <a:gd name="T3" fmla="*/ 0 h 109"/>
                        <a:gd name="T4" fmla="*/ 0 w 199"/>
                        <a:gd name="T5" fmla="*/ 0 h 109"/>
                        <a:gd name="T6" fmla="*/ 0 w 199"/>
                        <a:gd name="T7" fmla="*/ 0 h 109"/>
                        <a:gd name="T8" fmla="*/ 0 w 199"/>
                        <a:gd name="T9" fmla="*/ 0 h 109"/>
                        <a:gd name="T10" fmla="*/ 0 w 199"/>
                        <a:gd name="T11" fmla="*/ 0 h 10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9"/>
                        <a:gd name="T19" fmla="*/ 0 h 109"/>
                        <a:gd name="T20" fmla="*/ 199 w 199"/>
                        <a:gd name="T21" fmla="*/ 0 h 10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9" h="109">
                          <a:moveTo>
                            <a:pt x="199" y="78"/>
                          </a:moveTo>
                          <a:lnTo>
                            <a:pt x="190" y="109"/>
                          </a:lnTo>
                          <a:lnTo>
                            <a:pt x="0" y="31"/>
                          </a:lnTo>
                          <a:lnTo>
                            <a:pt x="8" y="0"/>
                          </a:lnTo>
                          <a:lnTo>
                            <a:pt x="199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5" name="Freeform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1" y="223"/>
                      <a:ext cx="11" cy="1"/>
                    </a:xfrm>
                    <a:custGeom>
                      <a:avLst/>
                      <a:gdLst>
                        <a:gd name="T0" fmla="*/ 0 w 287"/>
                        <a:gd name="T1" fmla="*/ 0 h 149"/>
                        <a:gd name="T2" fmla="*/ 0 w 287"/>
                        <a:gd name="T3" fmla="*/ 0 h 149"/>
                        <a:gd name="T4" fmla="*/ 0 w 287"/>
                        <a:gd name="T5" fmla="*/ 0 h 149"/>
                        <a:gd name="T6" fmla="*/ 0 w 287"/>
                        <a:gd name="T7" fmla="*/ 0 h 149"/>
                        <a:gd name="T8" fmla="*/ 0 w 287"/>
                        <a:gd name="T9" fmla="*/ 0 h 149"/>
                        <a:gd name="T10" fmla="*/ 0 w 287"/>
                        <a:gd name="T11" fmla="*/ 0 h 1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7"/>
                        <a:gd name="T19" fmla="*/ 0 h 149"/>
                        <a:gd name="T20" fmla="*/ 287 w 287"/>
                        <a:gd name="T21" fmla="*/ 149 h 1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7" h="149">
                          <a:moveTo>
                            <a:pt x="287" y="118"/>
                          </a:moveTo>
                          <a:lnTo>
                            <a:pt x="279" y="149"/>
                          </a:lnTo>
                          <a:lnTo>
                            <a:pt x="1" y="31"/>
                          </a:lnTo>
                          <a:lnTo>
                            <a:pt x="0" y="30"/>
                          </a:lnTo>
                          <a:lnTo>
                            <a:pt x="10" y="0"/>
                          </a:lnTo>
                          <a:lnTo>
                            <a:pt x="287" y="1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6" name="Freeform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9" y="220"/>
                      <a:ext cx="9" cy="1"/>
                    </a:xfrm>
                    <a:custGeom>
                      <a:avLst/>
                      <a:gdLst>
                        <a:gd name="T0" fmla="*/ 0 w 258"/>
                        <a:gd name="T1" fmla="*/ 0 h 148"/>
                        <a:gd name="T2" fmla="*/ 0 w 258"/>
                        <a:gd name="T3" fmla="*/ 0 h 148"/>
                        <a:gd name="T4" fmla="*/ 0 w 258"/>
                        <a:gd name="T5" fmla="*/ 0 h 148"/>
                        <a:gd name="T6" fmla="*/ 0 w 258"/>
                        <a:gd name="T7" fmla="*/ 0 h 148"/>
                        <a:gd name="T8" fmla="*/ 0 w 258"/>
                        <a:gd name="T9" fmla="*/ 0 h 148"/>
                        <a:gd name="T10" fmla="*/ 0 w 258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148"/>
                        <a:gd name="T20" fmla="*/ 258 w 258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148">
                          <a:moveTo>
                            <a:pt x="258" y="118"/>
                          </a:moveTo>
                          <a:lnTo>
                            <a:pt x="248" y="148"/>
                          </a:lnTo>
                          <a:lnTo>
                            <a:pt x="1" y="30"/>
                          </a:lnTo>
                          <a:lnTo>
                            <a:pt x="0" y="30"/>
                          </a:lnTo>
                          <a:lnTo>
                            <a:pt x="12" y="0"/>
                          </a:lnTo>
                          <a:lnTo>
                            <a:pt x="258" y="1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7" name="Freeform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9" y="217"/>
                      <a:ext cx="7" cy="1"/>
                    </a:xfrm>
                    <a:custGeom>
                      <a:avLst/>
                      <a:gdLst>
                        <a:gd name="T0" fmla="*/ 0 w 198"/>
                        <a:gd name="T1" fmla="*/ 0 h 146"/>
                        <a:gd name="T2" fmla="*/ 0 w 198"/>
                        <a:gd name="T3" fmla="*/ 0 h 146"/>
                        <a:gd name="T4" fmla="*/ 0 w 198"/>
                        <a:gd name="T5" fmla="*/ 0 h 146"/>
                        <a:gd name="T6" fmla="*/ 0 w 198"/>
                        <a:gd name="T7" fmla="*/ 0 h 146"/>
                        <a:gd name="T8" fmla="*/ 0 w 198"/>
                        <a:gd name="T9" fmla="*/ 0 h 146"/>
                        <a:gd name="T10" fmla="*/ 0 w 198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8"/>
                        <a:gd name="T19" fmla="*/ 0 h 146"/>
                        <a:gd name="T20" fmla="*/ 198 w 198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8" h="146">
                          <a:moveTo>
                            <a:pt x="198" y="116"/>
                          </a:moveTo>
                          <a:lnTo>
                            <a:pt x="186" y="146"/>
                          </a:lnTo>
                          <a:lnTo>
                            <a:pt x="3" y="27"/>
                          </a:lnTo>
                          <a:lnTo>
                            <a:pt x="0" y="26"/>
                          </a:lnTo>
                          <a:lnTo>
                            <a:pt x="16" y="0"/>
                          </a:lnTo>
                          <a:lnTo>
                            <a:pt x="198" y="1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8" name="Freeform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1" y="212"/>
                      <a:ext cx="6" cy="2"/>
                    </a:xfrm>
                    <a:custGeom>
                      <a:avLst/>
                      <a:gdLst>
                        <a:gd name="T0" fmla="*/ 0 w 186"/>
                        <a:gd name="T1" fmla="*/ 0 h 189"/>
                        <a:gd name="T2" fmla="*/ 0 w 186"/>
                        <a:gd name="T3" fmla="*/ 0 h 189"/>
                        <a:gd name="T4" fmla="*/ 0 w 186"/>
                        <a:gd name="T5" fmla="*/ 0 h 189"/>
                        <a:gd name="T6" fmla="*/ 0 w 186"/>
                        <a:gd name="T7" fmla="*/ 0 h 189"/>
                        <a:gd name="T8" fmla="*/ 0 w 186"/>
                        <a:gd name="T9" fmla="*/ 0 h 189"/>
                        <a:gd name="T10" fmla="*/ 0 w 186"/>
                        <a:gd name="T11" fmla="*/ 0 h 18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6"/>
                        <a:gd name="T19" fmla="*/ 0 h 189"/>
                        <a:gd name="T20" fmla="*/ 186 w 186"/>
                        <a:gd name="T21" fmla="*/ 189 h 18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6" h="189">
                          <a:moveTo>
                            <a:pt x="186" y="163"/>
                          </a:moveTo>
                          <a:lnTo>
                            <a:pt x="170" y="189"/>
                          </a:lnTo>
                          <a:lnTo>
                            <a:pt x="4" y="22"/>
                          </a:lnTo>
                          <a:lnTo>
                            <a:pt x="0" y="16"/>
                          </a:lnTo>
                          <a:lnTo>
                            <a:pt x="23" y="0"/>
                          </a:lnTo>
                          <a:lnTo>
                            <a:pt x="186" y="16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79" name="Freeform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208"/>
                      <a:ext cx="0" cy="1"/>
                    </a:xfrm>
                    <a:custGeom>
                      <a:avLst/>
                      <a:gdLst>
                        <a:gd name="T0" fmla="*/ 0 w 72"/>
                        <a:gd name="T1" fmla="*/ 0 h 148"/>
                        <a:gd name="T2" fmla="*/ 0 w 72"/>
                        <a:gd name="T3" fmla="*/ 0 h 148"/>
                        <a:gd name="T4" fmla="*/ 0 w 72"/>
                        <a:gd name="T5" fmla="*/ 0 h 148"/>
                        <a:gd name="T6" fmla="*/ 0 w 72"/>
                        <a:gd name="T7" fmla="*/ 0 h 148"/>
                        <a:gd name="T8" fmla="*/ 0 w 72"/>
                        <a:gd name="T9" fmla="*/ 0 h 148"/>
                        <a:gd name="T10" fmla="*/ 0 w 72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148"/>
                        <a:gd name="T20" fmla="*/ 0 w 72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148">
                          <a:moveTo>
                            <a:pt x="72" y="132"/>
                          </a:moveTo>
                          <a:lnTo>
                            <a:pt x="49" y="148"/>
                          </a:lnTo>
                          <a:lnTo>
                            <a:pt x="1" y="10"/>
                          </a:lnTo>
                          <a:lnTo>
                            <a:pt x="0" y="4"/>
                          </a:lnTo>
                          <a:lnTo>
                            <a:pt x="26" y="0"/>
                          </a:lnTo>
                          <a:lnTo>
                            <a:pt x="72" y="1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0" name="Freeform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8" y="204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78"/>
                        <a:gd name="T2" fmla="*/ 0 w 34"/>
                        <a:gd name="T3" fmla="*/ 0 h 178"/>
                        <a:gd name="T4" fmla="*/ 0 w 34"/>
                        <a:gd name="T5" fmla="*/ 0 h 178"/>
                        <a:gd name="T6" fmla="*/ 0 w 34"/>
                        <a:gd name="T7" fmla="*/ 0 h 178"/>
                        <a:gd name="T8" fmla="*/ 0 w 34"/>
                        <a:gd name="T9" fmla="*/ 0 h 178"/>
                        <a:gd name="T10" fmla="*/ 0 w 34"/>
                        <a:gd name="T11" fmla="*/ 0 h 1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78"/>
                        <a:gd name="T20" fmla="*/ 0 w 34"/>
                        <a:gd name="T21" fmla="*/ 178 h 1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78">
                          <a:moveTo>
                            <a:pt x="34" y="174"/>
                          </a:moveTo>
                          <a:lnTo>
                            <a:pt x="8" y="178"/>
                          </a:lnTo>
                          <a:lnTo>
                            <a:pt x="0" y="2"/>
                          </a:lnTo>
                          <a:lnTo>
                            <a:pt x="27" y="0"/>
                          </a:lnTo>
                          <a:lnTo>
                            <a:pt x="34" y="17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1" name="Freeform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7" y="198"/>
                      <a:ext cx="0" cy="2"/>
                    </a:xfrm>
                    <a:custGeom>
                      <a:avLst/>
                      <a:gdLst>
                        <a:gd name="T0" fmla="*/ 0 w 43"/>
                        <a:gd name="T1" fmla="*/ 0 h 199"/>
                        <a:gd name="T2" fmla="*/ 0 w 43"/>
                        <a:gd name="T3" fmla="*/ 0 h 199"/>
                        <a:gd name="T4" fmla="*/ 0 w 43"/>
                        <a:gd name="T5" fmla="*/ 0 h 199"/>
                        <a:gd name="T6" fmla="*/ 0 w 43"/>
                        <a:gd name="T7" fmla="*/ 0 h 199"/>
                        <a:gd name="T8" fmla="*/ 0 w 43"/>
                        <a:gd name="T9" fmla="*/ 0 h 199"/>
                        <a:gd name="T10" fmla="*/ 0 w 43"/>
                        <a:gd name="T11" fmla="*/ 0 h 1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"/>
                        <a:gd name="T19" fmla="*/ 0 h 199"/>
                        <a:gd name="T20" fmla="*/ 0 w 43"/>
                        <a:gd name="T21" fmla="*/ 199 h 1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" h="199">
                          <a:moveTo>
                            <a:pt x="43" y="197"/>
                          </a:moveTo>
                          <a:lnTo>
                            <a:pt x="16" y="199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27" y="1"/>
                          </a:lnTo>
                          <a:lnTo>
                            <a:pt x="43" y="1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2" name="Freeform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7" y="194"/>
                      <a:ext cx="0" cy="1"/>
                    </a:xfrm>
                    <a:custGeom>
                      <a:avLst/>
                      <a:gdLst>
                        <a:gd name="T0" fmla="*/ 0 w 35"/>
                        <a:gd name="T1" fmla="*/ 0 h 150"/>
                        <a:gd name="T2" fmla="*/ 0 w 35"/>
                        <a:gd name="T3" fmla="*/ 0 h 150"/>
                        <a:gd name="T4" fmla="*/ 0 w 35"/>
                        <a:gd name="T5" fmla="*/ 0 h 150"/>
                        <a:gd name="T6" fmla="*/ 0 w 35"/>
                        <a:gd name="T7" fmla="*/ 0 h 150"/>
                        <a:gd name="T8" fmla="*/ 0 w 35"/>
                        <a:gd name="T9" fmla="*/ 0 h 150"/>
                        <a:gd name="T10" fmla="*/ 0 w 35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150"/>
                        <a:gd name="T20" fmla="*/ 0 w 35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150">
                          <a:moveTo>
                            <a:pt x="27" y="150"/>
                          </a:moveTo>
                          <a:lnTo>
                            <a:pt x="0" y="149"/>
                          </a:lnTo>
                          <a:lnTo>
                            <a:pt x="8" y="1"/>
                          </a:lnTo>
                          <a:lnTo>
                            <a:pt x="9" y="0"/>
                          </a:lnTo>
                          <a:lnTo>
                            <a:pt x="35" y="5"/>
                          </a:lnTo>
                          <a:lnTo>
                            <a:pt x="27" y="1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3" name="Freeform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8" y="188"/>
                      <a:ext cx="0" cy="3"/>
                    </a:xfrm>
                    <a:custGeom>
                      <a:avLst/>
                      <a:gdLst>
                        <a:gd name="T0" fmla="*/ 0 w 57"/>
                        <a:gd name="T1" fmla="*/ 0 h 218"/>
                        <a:gd name="T2" fmla="*/ 0 w 57"/>
                        <a:gd name="T3" fmla="*/ 0 h 218"/>
                        <a:gd name="T4" fmla="*/ 0 w 57"/>
                        <a:gd name="T5" fmla="*/ 0 h 218"/>
                        <a:gd name="T6" fmla="*/ 0 w 57"/>
                        <a:gd name="T7" fmla="*/ 0 h 218"/>
                        <a:gd name="T8" fmla="*/ 0 w 57"/>
                        <a:gd name="T9" fmla="*/ 0 h 218"/>
                        <a:gd name="T10" fmla="*/ 0 w 57"/>
                        <a:gd name="T11" fmla="*/ 0 h 2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218"/>
                        <a:gd name="T20" fmla="*/ 0 w 57"/>
                        <a:gd name="T21" fmla="*/ 218 h 2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218">
                          <a:moveTo>
                            <a:pt x="26" y="218"/>
                          </a:moveTo>
                          <a:lnTo>
                            <a:pt x="0" y="213"/>
                          </a:lnTo>
                          <a:lnTo>
                            <a:pt x="31" y="6"/>
                          </a:lnTo>
                          <a:lnTo>
                            <a:pt x="34" y="0"/>
                          </a:lnTo>
                          <a:lnTo>
                            <a:pt x="57" y="16"/>
                          </a:lnTo>
                          <a:lnTo>
                            <a:pt x="26" y="2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4" name="Freeform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83"/>
                      <a:ext cx="2" cy="2"/>
                    </a:xfrm>
                    <a:custGeom>
                      <a:avLst/>
                      <a:gdLst>
                        <a:gd name="T0" fmla="*/ 0 w 107"/>
                        <a:gd name="T1" fmla="*/ 0 h 168"/>
                        <a:gd name="T2" fmla="*/ 0 w 107"/>
                        <a:gd name="T3" fmla="*/ 0 h 168"/>
                        <a:gd name="T4" fmla="*/ 0 w 107"/>
                        <a:gd name="T5" fmla="*/ 0 h 168"/>
                        <a:gd name="T6" fmla="*/ 0 w 107"/>
                        <a:gd name="T7" fmla="*/ 0 h 168"/>
                        <a:gd name="T8" fmla="*/ 0 w 107"/>
                        <a:gd name="T9" fmla="*/ 0 h 168"/>
                        <a:gd name="T10" fmla="*/ 0 w 107"/>
                        <a:gd name="T11" fmla="*/ 0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7"/>
                        <a:gd name="T19" fmla="*/ 0 h 168"/>
                        <a:gd name="T20" fmla="*/ 107 w 107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7" h="168">
                          <a:moveTo>
                            <a:pt x="23" y="168"/>
                          </a:moveTo>
                          <a:lnTo>
                            <a:pt x="0" y="152"/>
                          </a:lnTo>
                          <a:lnTo>
                            <a:pt x="87" y="5"/>
                          </a:lnTo>
                          <a:lnTo>
                            <a:pt x="91" y="0"/>
                          </a:lnTo>
                          <a:lnTo>
                            <a:pt x="107" y="26"/>
                          </a:lnTo>
                          <a:lnTo>
                            <a:pt x="23" y="1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5" name="Freeform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4" y="181"/>
                      <a:ext cx="5" cy="1"/>
                    </a:xfrm>
                    <a:custGeom>
                      <a:avLst/>
                      <a:gdLst>
                        <a:gd name="T0" fmla="*/ 0 w 156"/>
                        <a:gd name="T1" fmla="*/ 0 h 135"/>
                        <a:gd name="T2" fmla="*/ 0 w 156"/>
                        <a:gd name="T3" fmla="*/ 0 h 135"/>
                        <a:gd name="T4" fmla="*/ 0 w 156"/>
                        <a:gd name="T5" fmla="*/ 0 h 135"/>
                        <a:gd name="T6" fmla="*/ 0 w 156"/>
                        <a:gd name="T7" fmla="*/ 0 h 135"/>
                        <a:gd name="T8" fmla="*/ 0 w 156"/>
                        <a:gd name="T9" fmla="*/ 0 h 135"/>
                        <a:gd name="T10" fmla="*/ 0 w 156"/>
                        <a:gd name="T11" fmla="*/ 0 h 13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6"/>
                        <a:gd name="T19" fmla="*/ 0 h 135"/>
                        <a:gd name="T20" fmla="*/ 156 w 156"/>
                        <a:gd name="T21" fmla="*/ 135 h 13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6" h="135">
                          <a:moveTo>
                            <a:pt x="16" y="135"/>
                          </a:moveTo>
                          <a:lnTo>
                            <a:pt x="0" y="109"/>
                          </a:lnTo>
                          <a:lnTo>
                            <a:pt x="142" y="1"/>
                          </a:lnTo>
                          <a:lnTo>
                            <a:pt x="145" y="0"/>
                          </a:lnTo>
                          <a:lnTo>
                            <a:pt x="156" y="30"/>
                          </a:lnTo>
                          <a:lnTo>
                            <a:pt x="16" y="1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6" name="Freeform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1" y="178"/>
                      <a:ext cx="5" cy="0"/>
                    </a:xfrm>
                    <a:custGeom>
                      <a:avLst/>
                      <a:gdLst>
                        <a:gd name="T0" fmla="*/ 0 w 168"/>
                        <a:gd name="T1" fmla="*/ 0 h 109"/>
                        <a:gd name="T2" fmla="*/ 0 w 168"/>
                        <a:gd name="T3" fmla="*/ 0 h 109"/>
                        <a:gd name="T4" fmla="*/ 0 w 168"/>
                        <a:gd name="T5" fmla="*/ 0 h 109"/>
                        <a:gd name="T6" fmla="*/ 0 w 168"/>
                        <a:gd name="T7" fmla="*/ 0 h 109"/>
                        <a:gd name="T8" fmla="*/ 0 w 168"/>
                        <a:gd name="T9" fmla="*/ 0 h 109"/>
                        <a:gd name="T10" fmla="*/ 0 w 168"/>
                        <a:gd name="T11" fmla="*/ 0 h 10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8"/>
                        <a:gd name="T19" fmla="*/ 0 h 109"/>
                        <a:gd name="T20" fmla="*/ 168 w 168"/>
                        <a:gd name="T21" fmla="*/ 0 h 10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8" h="109">
                          <a:moveTo>
                            <a:pt x="11" y="109"/>
                          </a:moveTo>
                          <a:lnTo>
                            <a:pt x="0" y="79"/>
                          </a:lnTo>
                          <a:lnTo>
                            <a:pt x="159" y="0"/>
                          </a:lnTo>
                          <a:lnTo>
                            <a:pt x="160" y="0"/>
                          </a:lnTo>
                          <a:lnTo>
                            <a:pt x="168" y="31"/>
                          </a:lnTo>
                          <a:lnTo>
                            <a:pt x="11" y="10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7" name="Freeform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9" y="176"/>
                      <a:ext cx="7" cy="0"/>
                    </a:xfrm>
                    <a:custGeom>
                      <a:avLst/>
                      <a:gdLst>
                        <a:gd name="T0" fmla="*/ 0 w 207"/>
                        <a:gd name="T1" fmla="*/ 0 h 101"/>
                        <a:gd name="T2" fmla="*/ 0 w 207"/>
                        <a:gd name="T3" fmla="*/ 0 h 101"/>
                        <a:gd name="T4" fmla="*/ 0 w 207"/>
                        <a:gd name="T5" fmla="*/ 0 h 101"/>
                        <a:gd name="T6" fmla="*/ 0 w 207"/>
                        <a:gd name="T7" fmla="*/ 0 h 101"/>
                        <a:gd name="T8" fmla="*/ 0 w 207"/>
                        <a:gd name="T9" fmla="*/ 0 h 101"/>
                        <a:gd name="T10" fmla="*/ 0 w 207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7"/>
                        <a:gd name="T19" fmla="*/ 0 h 101"/>
                        <a:gd name="T20" fmla="*/ 207 w 207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7" h="101">
                          <a:moveTo>
                            <a:pt x="8" y="101"/>
                          </a:moveTo>
                          <a:lnTo>
                            <a:pt x="0" y="70"/>
                          </a:lnTo>
                          <a:lnTo>
                            <a:pt x="200" y="0"/>
                          </a:lnTo>
                          <a:lnTo>
                            <a:pt x="201" y="0"/>
                          </a:lnTo>
                          <a:lnTo>
                            <a:pt x="207" y="33"/>
                          </a:lnTo>
                          <a:lnTo>
                            <a:pt x="8" y="10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8" name="Freeform 1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9" y="175"/>
                      <a:ext cx="9" cy="0"/>
                    </a:xfrm>
                    <a:custGeom>
                      <a:avLst/>
                      <a:gdLst>
                        <a:gd name="T0" fmla="*/ 0 w 235"/>
                        <a:gd name="T1" fmla="*/ 0 h 91"/>
                        <a:gd name="T2" fmla="*/ 0 w 235"/>
                        <a:gd name="T3" fmla="*/ 0 h 91"/>
                        <a:gd name="T4" fmla="*/ 0 w 235"/>
                        <a:gd name="T5" fmla="*/ 0 h 91"/>
                        <a:gd name="T6" fmla="*/ 0 w 235"/>
                        <a:gd name="T7" fmla="*/ 0 h 91"/>
                        <a:gd name="T8" fmla="*/ 0 w 235"/>
                        <a:gd name="T9" fmla="*/ 0 h 91"/>
                        <a:gd name="T10" fmla="*/ 0 w 235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5"/>
                        <a:gd name="T19" fmla="*/ 0 h 91"/>
                        <a:gd name="T20" fmla="*/ 235 w 235"/>
                        <a:gd name="T21" fmla="*/ 0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5" h="91">
                          <a:moveTo>
                            <a:pt x="6" y="91"/>
                          </a:moveTo>
                          <a:lnTo>
                            <a:pt x="0" y="58"/>
                          </a:lnTo>
                          <a:lnTo>
                            <a:pt x="230" y="0"/>
                          </a:lnTo>
                          <a:lnTo>
                            <a:pt x="231" y="0"/>
                          </a:lnTo>
                          <a:lnTo>
                            <a:pt x="235" y="32"/>
                          </a:lnTo>
                          <a:lnTo>
                            <a:pt x="6" y="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89" name="Freeform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0" y="173"/>
                      <a:ext cx="10" cy="0"/>
                    </a:xfrm>
                    <a:custGeom>
                      <a:avLst/>
                      <a:gdLst>
                        <a:gd name="T0" fmla="*/ 0 w 266"/>
                        <a:gd name="T1" fmla="*/ 0 h 81"/>
                        <a:gd name="T2" fmla="*/ 0 w 266"/>
                        <a:gd name="T3" fmla="*/ 0 h 81"/>
                        <a:gd name="T4" fmla="*/ 0 w 266"/>
                        <a:gd name="T5" fmla="*/ 0 h 81"/>
                        <a:gd name="T6" fmla="*/ 0 w 266"/>
                        <a:gd name="T7" fmla="*/ 0 h 81"/>
                        <a:gd name="T8" fmla="*/ 0 w 266"/>
                        <a:gd name="T9" fmla="*/ 0 h 81"/>
                        <a:gd name="T10" fmla="*/ 0 w 266"/>
                        <a:gd name="T11" fmla="*/ 0 h 8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6"/>
                        <a:gd name="T19" fmla="*/ 0 h 81"/>
                        <a:gd name="T20" fmla="*/ 266 w 266"/>
                        <a:gd name="T21" fmla="*/ 0 h 8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6" h="81">
                          <a:moveTo>
                            <a:pt x="4" y="81"/>
                          </a:moveTo>
                          <a:lnTo>
                            <a:pt x="0" y="49"/>
                          </a:lnTo>
                          <a:lnTo>
                            <a:pt x="262" y="0"/>
                          </a:lnTo>
                          <a:lnTo>
                            <a:pt x="263" y="0"/>
                          </a:lnTo>
                          <a:lnTo>
                            <a:pt x="266" y="32"/>
                          </a:lnTo>
                          <a:lnTo>
                            <a:pt x="4" y="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0" name="Freeform 1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3" y="173"/>
                      <a:ext cx="10" cy="0"/>
                    </a:xfrm>
                    <a:custGeom>
                      <a:avLst/>
                      <a:gdLst>
                        <a:gd name="T0" fmla="*/ 0 w 258"/>
                        <a:gd name="T1" fmla="*/ 0 h 62"/>
                        <a:gd name="T2" fmla="*/ 0 w 258"/>
                        <a:gd name="T3" fmla="*/ 0 h 62"/>
                        <a:gd name="T4" fmla="*/ 0 w 258"/>
                        <a:gd name="T5" fmla="*/ 0 h 62"/>
                        <a:gd name="T6" fmla="*/ 0 w 258"/>
                        <a:gd name="T7" fmla="*/ 0 h 62"/>
                        <a:gd name="T8" fmla="*/ 0 w 258"/>
                        <a:gd name="T9" fmla="*/ 0 h 62"/>
                        <a:gd name="T10" fmla="*/ 0 w 258"/>
                        <a:gd name="T11" fmla="*/ 0 h 6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62"/>
                        <a:gd name="T20" fmla="*/ 258 w 258"/>
                        <a:gd name="T21" fmla="*/ 0 h 6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62">
                          <a:moveTo>
                            <a:pt x="3" y="62"/>
                          </a:moveTo>
                          <a:lnTo>
                            <a:pt x="0" y="30"/>
                          </a:lnTo>
                          <a:lnTo>
                            <a:pt x="255" y="0"/>
                          </a:lnTo>
                          <a:lnTo>
                            <a:pt x="258" y="32"/>
                          </a:lnTo>
                          <a:lnTo>
                            <a:pt x="3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1" name="Freeform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6" y="171"/>
                      <a:ext cx="9" cy="0"/>
                    </a:xfrm>
                    <a:custGeom>
                      <a:avLst/>
                      <a:gdLst>
                        <a:gd name="T0" fmla="*/ 0 w 249"/>
                        <a:gd name="T1" fmla="*/ 0 h 72"/>
                        <a:gd name="T2" fmla="*/ 0 w 249"/>
                        <a:gd name="T3" fmla="*/ 0 h 72"/>
                        <a:gd name="T4" fmla="*/ 0 w 249"/>
                        <a:gd name="T5" fmla="*/ 0 h 72"/>
                        <a:gd name="T6" fmla="*/ 0 w 249"/>
                        <a:gd name="T7" fmla="*/ 0 h 72"/>
                        <a:gd name="T8" fmla="*/ 0 w 249"/>
                        <a:gd name="T9" fmla="*/ 0 h 72"/>
                        <a:gd name="T10" fmla="*/ 0 w 249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9"/>
                        <a:gd name="T19" fmla="*/ 0 h 72"/>
                        <a:gd name="T20" fmla="*/ 249 w 249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9" h="72">
                          <a:moveTo>
                            <a:pt x="3" y="72"/>
                          </a:moveTo>
                          <a:lnTo>
                            <a:pt x="0" y="40"/>
                          </a:lnTo>
                          <a:lnTo>
                            <a:pt x="246" y="0"/>
                          </a:lnTo>
                          <a:lnTo>
                            <a:pt x="249" y="32"/>
                          </a:lnTo>
                          <a:lnTo>
                            <a:pt x="3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2" name="Freeform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8" y="170"/>
                      <a:ext cx="10" cy="0"/>
                    </a:xfrm>
                    <a:custGeom>
                      <a:avLst/>
                      <a:gdLst>
                        <a:gd name="T0" fmla="*/ 0 w 266"/>
                        <a:gd name="T1" fmla="*/ 0 h 70"/>
                        <a:gd name="T2" fmla="*/ 0 w 266"/>
                        <a:gd name="T3" fmla="*/ 0 h 70"/>
                        <a:gd name="T4" fmla="*/ 0 w 266"/>
                        <a:gd name="T5" fmla="*/ 0 h 70"/>
                        <a:gd name="T6" fmla="*/ 0 w 266"/>
                        <a:gd name="T7" fmla="*/ 0 h 70"/>
                        <a:gd name="T8" fmla="*/ 0 w 266"/>
                        <a:gd name="T9" fmla="*/ 0 h 70"/>
                        <a:gd name="T10" fmla="*/ 0 w 266"/>
                        <a:gd name="T11" fmla="*/ 0 h 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6"/>
                        <a:gd name="T19" fmla="*/ 0 h 70"/>
                        <a:gd name="T20" fmla="*/ 266 w 266"/>
                        <a:gd name="T21" fmla="*/ 0 h 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6" h="70">
                          <a:moveTo>
                            <a:pt x="3" y="70"/>
                          </a:moveTo>
                          <a:lnTo>
                            <a:pt x="0" y="38"/>
                          </a:lnTo>
                          <a:lnTo>
                            <a:pt x="262" y="0"/>
                          </a:lnTo>
                          <a:lnTo>
                            <a:pt x="266" y="32"/>
                          </a:lnTo>
                          <a:lnTo>
                            <a:pt x="3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3" name="Freeform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1" y="169"/>
                      <a:ext cx="9" cy="0"/>
                    </a:xfrm>
                    <a:custGeom>
                      <a:avLst/>
                      <a:gdLst>
                        <a:gd name="T0" fmla="*/ 0 w 244"/>
                        <a:gd name="T1" fmla="*/ 0 h 72"/>
                        <a:gd name="T2" fmla="*/ 0 w 244"/>
                        <a:gd name="T3" fmla="*/ 0 h 72"/>
                        <a:gd name="T4" fmla="*/ 0 w 244"/>
                        <a:gd name="T5" fmla="*/ 0 h 72"/>
                        <a:gd name="T6" fmla="*/ 0 w 244"/>
                        <a:gd name="T7" fmla="*/ 0 h 72"/>
                        <a:gd name="T8" fmla="*/ 0 w 244"/>
                        <a:gd name="T9" fmla="*/ 0 h 72"/>
                        <a:gd name="T10" fmla="*/ 0 w 244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4"/>
                        <a:gd name="T19" fmla="*/ 0 h 72"/>
                        <a:gd name="T20" fmla="*/ 244 w 244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4" h="72">
                          <a:moveTo>
                            <a:pt x="4" y="72"/>
                          </a:moveTo>
                          <a:lnTo>
                            <a:pt x="0" y="40"/>
                          </a:lnTo>
                          <a:lnTo>
                            <a:pt x="239" y="0"/>
                          </a:lnTo>
                          <a:lnTo>
                            <a:pt x="244" y="32"/>
                          </a:lnTo>
                          <a:lnTo>
                            <a:pt x="243" y="32"/>
                          </a:lnTo>
                          <a:lnTo>
                            <a:pt x="4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4" name="Freeform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167"/>
                      <a:ext cx="7" cy="0"/>
                    </a:xfrm>
                    <a:custGeom>
                      <a:avLst/>
                      <a:gdLst>
                        <a:gd name="T0" fmla="*/ 0 w 196"/>
                        <a:gd name="T1" fmla="*/ 0 h 91"/>
                        <a:gd name="T2" fmla="*/ 0 w 196"/>
                        <a:gd name="T3" fmla="*/ 0 h 91"/>
                        <a:gd name="T4" fmla="*/ 0 w 196"/>
                        <a:gd name="T5" fmla="*/ 0 h 91"/>
                        <a:gd name="T6" fmla="*/ 0 w 196"/>
                        <a:gd name="T7" fmla="*/ 0 h 91"/>
                        <a:gd name="T8" fmla="*/ 0 w 196"/>
                        <a:gd name="T9" fmla="*/ 0 h 91"/>
                        <a:gd name="T10" fmla="*/ 0 w 196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6"/>
                        <a:gd name="T19" fmla="*/ 0 h 91"/>
                        <a:gd name="T20" fmla="*/ 196 w 196"/>
                        <a:gd name="T21" fmla="*/ 0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6" h="91">
                          <a:moveTo>
                            <a:pt x="5" y="91"/>
                          </a:moveTo>
                          <a:lnTo>
                            <a:pt x="0" y="59"/>
                          </a:lnTo>
                          <a:lnTo>
                            <a:pt x="189" y="0"/>
                          </a:lnTo>
                          <a:lnTo>
                            <a:pt x="190" y="0"/>
                          </a:lnTo>
                          <a:lnTo>
                            <a:pt x="196" y="32"/>
                          </a:lnTo>
                          <a:lnTo>
                            <a:pt x="5" y="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5" name="Freeform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2" y="166"/>
                      <a:ext cx="5" cy="0"/>
                    </a:xfrm>
                    <a:custGeom>
                      <a:avLst/>
                      <a:gdLst>
                        <a:gd name="T0" fmla="*/ 0 w 171"/>
                        <a:gd name="T1" fmla="*/ 0 h 71"/>
                        <a:gd name="T2" fmla="*/ 0 w 171"/>
                        <a:gd name="T3" fmla="*/ 0 h 71"/>
                        <a:gd name="T4" fmla="*/ 0 w 171"/>
                        <a:gd name="T5" fmla="*/ 0 h 71"/>
                        <a:gd name="T6" fmla="*/ 0 w 171"/>
                        <a:gd name="T7" fmla="*/ 0 h 71"/>
                        <a:gd name="T8" fmla="*/ 0 w 171"/>
                        <a:gd name="T9" fmla="*/ 0 h 71"/>
                        <a:gd name="T10" fmla="*/ 0 w 171"/>
                        <a:gd name="T11" fmla="*/ 0 h 7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1"/>
                        <a:gd name="T19" fmla="*/ 0 h 71"/>
                        <a:gd name="T20" fmla="*/ 171 w 171"/>
                        <a:gd name="T21" fmla="*/ 0 h 7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1" h="71">
                          <a:moveTo>
                            <a:pt x="6" y="71"/>
                          </a:moveTo>
                          <a:lnTo>
                            <a:pt x="0" y="39"/>
                          </a:lnTo>
                          <a:lnTo>
                            <a:pt x="156" y="0"/>
                          </a:lnTo>
                          <a:lnTo>
                            <a:pt x="171" y="29"/>
                          </a:lnTo>
                          <a:lnTo>
                            <a:pt x="165" y="33"/>
                          </a:lnTo>
                          <a:lnTo>
                            <a:pt x="6" y="7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6" name="Freeform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0" y="165"/>
                      <a:ext cx="0" cy="0"/>
                    </a:xfrm>
                    <a:custGeom>
                      <a:avLst/>
                      <a:gdLst>
                        <a:gd name="T0" fmla="*/ 0 w 72"/>
                        <a:gd name="T1" fmla="*/ 0 h 83"/>
                        <a:gd name="T2" fmla="*/ 0 w 72"/>
                        <a:gd name="T3" fmla="*/ 0 h 83"/>
                        <a:gd name="T4" fmla="*/ 0 w 72"/>
                        <a:gd name="T5" fmla="*/ 0 h 83"/>
                        <a:gd name="T6" fmla="*/ 0 w 72"/>
                        <a:gd name="T7" fmla="*/ 0 h 83"/>
                        <a:gd name="T8" fmla="*/ 0 w 72"/>
                        <a:gd name="T9" fmla="*/ 0 h 83"/>
                        <a:gd name="T10" fmla="*/ 0 w 72"/>
                        <a:gd name="T11" fmla="*/ 0 h 8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83"/>
                        <a:gd name="T20" fmla="*/ 72 w 72"/>
                        <a:gd name="T21" fmla="*/ 83 h 8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83">
                          <a:moveTo>
                            <a:pt x="15" y="83"/>
                          </a:moveTo>
                          <a:lnTo>
                            <a:pt x="0" y="54"/>
                          </a:lnTo>
                          <a:lnTo>
                            <a:pt x="43" y="10"/>
                          </a:lnTo>
                          <a:lnTo>
                            <a:pt x="72" y="0"/>
                          </a:lnTo>
                          <a:lnTo>
                            <a:pt x="70" y="23"/>
                          </a:lnTo>
                          <a:lnTo>
                            <a:pt x="15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7" name="Freeform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0" y="162"/>
                      <a:ext cx="0" cy="0"/>
                    </a:xfrm>
                    <a:custGeom>
                      <a:avLst/>
                      <a:gdLst>
                        <a:gd name="T0" fmla="*/ 0 w 74"/>
                        <a:gd name="T1" fmla="*/ 0 h 92"/>
                        <a:gd name="T2" fmla="*/ 0 w 74"/>
                        <a:gd name="T3" fmla="*/ 0 h 92"/>
                        <a:gd name="T4" fmla="*/ 0 w 74"/>
                        <a:gd name="T5" fmla="*/ 0 h 92"/>
                        <a:gd name="T6" fmla="*/ 0 w 74"/>
                        <a:gd name="T7" fmla="*/ 0 h 92"/>
                        <a:gd name="T8" fmla="*/ 0 w 74"/>
                        <a:gd name="T9" fmla="*/ 0 h 92"/>
                        <a:gd name="T10" fmla="*/ 0 w 74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4"/>
                        <a:gd name="T19" fmla="*/ 0 h 92"/>
                        <a:gd name="T20" fmla="*/ 74 w 74"/>
                        <a:gd name="T21" fmla="*/ 92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4" h="92">
                          <a:moveTo>
                            <a:pt x="74" y="82"/>
                          </a:moveTo>
                          <a:lnTo>
                            <a:pt x="45" y="92"/>
                          </a:lnTo>
                          <a:lnTo>
                            <a:pt x="0" y="27"/>
                          </a:lnTo>
                          <a:lnTo>
                            <a:pt x="15" y="0"/>
                          </a:lnTo>
                          <a:lnTo>
                            <a:pt x="18" y="4"/>
                          </a:lnTo>
                          <a:lnTo>
                            <a:pt x="74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8" name="Freeform 1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2" y="159"/>
                      <a:ext cx="6" cy="1"/>
                    </a:xfrm>
                    <a:custGeom>
                      <a:avLst/>
                      <a:gdLst>
                        <a:gd name="T0" fmla="*/ 0 w 180"/>
                        <a:gd name="T1" fmla="*/ 0 h 146"/>
                        <a:gd name="T2" fmla="*/ 0 w 180"/>
                        <a:gd name="T3" fmla="*/ 0 h 146"/>
                        <a:gd name="T4" fmla="*/ 0 w 180"/>
                        <a:gd name="T5" fmla="*/ 0 h 146"/>
                        <a:gd name="T6" fmla="*/ 0 w 180"/>
                        <a:gd name="T7" fmla="*/ 0 h 146"/>
                        <a:gd name="T8" fmla="*/ 0 w 180"/>
                        <a:gd name="T9" fmla="*/ 0 h 146"/>
                        <a:gd name="T10" fmla="*/ 0 w 180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0"/>
                        <a:gd name="T19" fmla="*/ 0 h 146"/>
                        <a:gd name="T20" fmla="*/ 180 w 180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0" h="146">
                          <a:moveTo>
                            <a:pt x="180" y="119"/>
                          </a:moveTo>
                          <a:lnTo>
                            <a:pt x="165" y="146"/>
                          </a:lnTo>
                          <a:lnTo>
                            <a:pt x="0" y="30"/>
                          </a:lnTo>
                          <a:lnTo>
                            <a:pt x="11" y="0"/>
                          </a:lnTo>
                          <a:lnTo>
                            <a:pt x="12" y="2"/>
                          </a:lnTo>
                          <a:lnTo>
                            <a:pt x="180" y="1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799" name="Freeform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156"/>
                      <a:ext cx="7" cy="1"/>
                    </a:xfrm>
                    <a:custGeom>
                      <a:avLst/>
                      <a:gdLst>
                        <a:gd name="T0" fmla="*/ 0 w 201"/>
                        <a:gd name="T1" fmla="*/ 0 h 137"/>
                        <a:gd name="T2" fmla="*/ 0 w 201"/>
                        <a:gd name="T3" fmla="*/ 0 h 137"/>
                        <a:gd name="T4" fmla="*/ 0 w 201"/>
                        <a:gd name="T5" fmla="*/ 0 h 137"/>
                        <a:gd name="T6" fmla="*/ 0 w 201"/>
                        <a:gd name="T7" fmla="*/ 0 h 137"/>
                        <a:gd name="T8" fmla="*/ 0 w 201"/>
                        <a:gd name="T9" fmla="*/ 0 h 137"/>
                        <a:gd name="T10" fmla="*/ 0 w 201"/>
                        <a:gd name="T11" fmla="*/ 0 h 1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1"/>
                        <a:gd name="T19" fmla="*/ 0 h 137"/>
                        <a:gd name="T20" fmla="*/ 201 w 201"/>
                        <a:gd name="T21" fmla="*/ 137 h 1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1" h="137">
                          <a:moveTo>
                            <a:pt x="201" y="107"/>
                          </a:moveTo>
                          <a:lnTo>
                            <a:pt x="190" y="137"/>
                          </a:lnTo>
                          <a:lnTo>
                            <a:pt x="0" y="29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201" y="10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0" name="Freeform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0" y="153"/>
                      <a:ext cx="10" cy="1"/>
                    </a:xfrm>
                    <a:custGeom>
                      <a:avLst/>
                      <a:gdLst>
                        <a:gd name="T0" fmla="*/ 0 w 264"/>
                        <a:gd name="T1" fmla="*/ 0 h 148"/>
                        <a:gd name="T2" fmla="*/ 0 w 264"/>
                        <a:gd name="T3" fmla="*/ 0 h 148"/>
                        <a:gd name="T4" fmla="*/ 0 w 264"/>
                        <a:gd name="T5" fmla="*/ 0 h 148"/>
                        <a:gd name="T6" fmla="*/ 0 w 264"/>
                        <a:gd name="T7" fmla="*/ 0 h 148"/>
                        <a:gd name="T8" fmla="*/ 0 w 264"/>
                        <a:gd name="T9" fmla="*/ 0 h 148"/>
                        <a:gd name="T10" fmla="*/ 0 w 264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4"/>
                        <a:gd name="T19" fmla="*/ 0 h 148"/>
                        <a:gd name="T20" fmla="*/ 264 w 264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4" h="148">
                          <a:moveTo>
                            <a:pt x="264" y="119"/>
                          </a:moveTo>
                          <a:lnTo>
                            <a:pt x="254" y="148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264" y="1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1" name="Freeform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5" y="149"/>
                      <a:ext cx="12" cy="1"/>
                    </a:xfrm>
                    <a:custGeom>
                      <a:avLst/>
                      <a:gdLst>
                        <a:gd name="T0" fmla="*/ 0 w 311"/>
                        <a:gd name="T1" fmla="*/ 0 h 159"/>
                        <a:gd name="T2" fmla="*/ 0 w 311"/>
                        <a:gd name="T3" fmla="*/ 0 h 159"/>
                        <a:gd name="T4" fmla="*/ 0 w 311"/>
                        <a:gd name="T5" fmla="*/ 0 h 159"/>
                        <a:gd name="T6" fmla="*/ 0 w 311"/>
                        <a:gd name="T7" fmla="*/ 0 h 159"/>
                        <a:gd name="T8" fmla="*/ 0 w 311"/>
                        <a:gd name="T9" fmla="*/ 0 h 159"/>
                        <a:gd name="T10" fmla="*/ 0 w 311"/>
                        <a:gd name="T11" fmla="*/ 0 h 1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1"/>
                        <a:gd name="T19" fmla="*/ 0 h 159"/>
                        <a:gd name="T20" fmla="*/ 311 w 311"/>
                        <a:gd name="T21" fmla="*/ 159 h 1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1" h="159">
                          <a:moveTo>
                            <a:pt x="311" y="128"/>
                          </a:moveTo>
                          <a:lnTo>
                            <a:pt x="302" y="159"/>
                          </a:lnTo>
                          <a:lnTo>
                            <a:pt x="0" y="31"/>
                          </a:lnTo>
                          <a:lnTo>
                            <a:pt x="7" y="0"/>
                          </a:lnTo>
                          <a:lnTo>
                            <a:pt x="8" y="0"/>
                          </a:lnTo>
                          <a:lnTo>
                            <a:pt x="311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2" name="Freeform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6" y="145"/>
                      <a:ext cx="17" cy="2"/>
                    </a:xfrm>
                    <a:custGeom>
                      <a:avLst/>
                      <a:gdLst>
                        <a:gd name="T0" fmla="*/ 0 w 396"/>
                        <a:gd name="T1" fmla="*/ 0 h 168"/>
                        <a:gd name="T2" fmla="*/ 0 w 396"/>
                        <a:gd name="T3" fmla="*/ 0 h 168"/>
                        <a:gd name="T4" fmla="*/ 0 w 396"/>
                        <a:gd name="T5" fmla="*/ 0 h 168"/>
                        <a:gd name="T6" fmla="*/ 0 w 396"/>
                        <a:gd name="T7" fmla="*/ 0 h 168"/>
                        <a:gd name="T8" fmla="*/ 0 w 396"/>
                        <a:gd name="T9" fmla="*/ 0 h 168"/>
                        <a:gd name="T10" fmla="*/ 0 w 396"/>
                        <a:gd name="T11" fmla="*/ 0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6"/>
                        <a:gd name="T19" fmla="*/ 0 h 168"/>
                        <a:gd name="T20" fmla="*/ 396 w 396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6" h="168">
                          <a:moveTo>
                            <a:pt x="396" y="137"/>
                          </a:moveTo>
                          <a:lnTo>
                            <a:pt x="389" y="168"/>
                          </a:lnTo>
                          <a:lnTo>
                            <a:pt x="0" y="3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396" y="1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3" name="Freeform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6" y="142"/>
                      <a:ext cx="17" cy="1"/>
                    </a:xfrm>
                    <a:custGeom>
                      <a:avLst/>
                      <a:gdLst>
                        <a:gd name="T0" fmla="*/ 0 w 404"/>
                        <a:gd name="T1" fmla="*/ 0 h 150"/>
                        <a:gd name="T2" fmla="*/ 0 w 404"/>
                        <a:gd name="T3" fmla="*/ 0 h 150"/>
                        <a:gd name="T4" fmla="*/ 0 w 404"/>
                        <a:gd name="T5" fmla="*/ 0 h 150"/>
                        <a:gd name="T6" fmla="*/ 0 w 404"/>
                        <a:gd name="T7" fmla="*/ 0 h 150"/>
                        <a:gd name="T8" fmla="*/ 0 w 404"/>
                        <a:gd name="T9" fmla="*/ 0 h 150"/>
                        <a:gd name="T10" fmla="*/ 0 w 404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4"/>
                        <a:gd name="T19" fmla="*/ 0 h 150"/>
                        <a:gd name="T20" fmla="*/ 404 w 404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4" h="150">
                          <a:moveTo>
                            <a:pt x="404" y="119"/>
                          </a:moveTo>
                          <a:lnTo>
                            <a:pt x="398" y="150"/>
                          </a:lnTo>
                          <a:lnTo>
                            <a:pt x="0" y="32"/>
                          </a:lnTo>
                          <a:lnTo>
                            <a:pt x="6" y="0"/>
                          </a:lnTo>
                          <a:lnTo>
                            <a:pt x="404" y="1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4" name="Freeform 1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1" y="140"/>
                      <a:ext cx="12" cy="0"/>
                    </a:xfrm>
                    <a:custGeom>
                      <a:avLst/>
                      <a:gdLst>
                        <a:gd name="T0" fmla="*/ 0 w 308"/>
                        <a:gd name="T1" fmla="*/ 0 h 110"/>
                        <a:gd name="T2" fmla="*/ 0 w 308"/>
                        <a:gd name="T3" fmla="*/ 0 h 110"/>
                        <a:gd name="T4" fmla="*/ 0 w 308"/>
                        <a:gd name="T5" fmla="*/ 0 h 110"/>
                        <a:gd name="T6" fmla="*/ 0 w 308"/>
                        <a:gd name="T7" fmla="*/ 0 h 110"/>
                        <a:gd name="T8" fmla="*/ 0 w 308"/>
                        <a:gd name="T9" fmla="*/ 0 h 110"/>
                        <a:gd name="T10" fmla="*/ 0 w 308"/>
                        <a:gd name="T11" fmla="*/ 0 h 1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8"/>
                        <a:gd name="T19" fmla="*/ 0 h 110"/>
                        <a:gd name="T20" fmla="*/ 308 w 308"/>
                        <a:gd name="T21" fmla="*/ 0 h 1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8" h="110">
                          <a:moveTo>
                            <a:pt x="308" y="78"/>
                          </a:moveTo>
                          <a:lnTo>
                            <a:pt x="302" y="110"/>
                          </a:lnTo>
                          <a:lnTo>
                            <a:pt x="0" y="32"/>
                          </a:lnTo>
                          <a:lnTo>
                            <a:pt x="5" y="0"/>
                          </a:lnTo>
                          <a:lnTo>
                            <a:pt x="308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5" name="Freeform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5" y="137"/>
                      <a:ext cx="13" cy="0"/>
                    </a:xfrm>
                    <a:custGeom>
                      <a:avLst/>
                      <a:gdLst>
                        <a:gd name="T0" fmla="*/ 0 w 332"/>
                        <a:gd name="T1" fmla="*/ 0 h 120"/>
                        <a:gd name="T2" fmla="*/ 0 w 332"/>
                        <a:gd name="T3" fmla="*/ 0 h 120"/>
                        <a:gd name="T4" fmla="*/ 0 w 332"/>
                        <a:gd name="T5" fmla="*/ 0 h 120"/>
                        <a:gd name="T6" fmla="*/ 0 w 332"/>
                        <a:gd name="T7" fmla="*/ 0 h 120"/>
                        <a:gd name="T8" fmla="*/ 0 w 332"/>
                        <a:gd name="T9" fmla="*/ 0 h 120"/>
                        <a:gd name="T10" fmla="*/ 0 w 332"/>
                        <a:gd name="T11" fmla="*/ 0 h 1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32"/>
                        <a:gd name="T19" fmla="*/ 0 h 120"/>
                        <a:gd name="T20" fmla="*/ 332 w 332"/>
                        <a:gd name="T21" fmla="*/ 0 h 1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32" h="120">
                          <a:moveTo>
                            <a:pt x="332" y="88"/>
                          </a:moveTo>
                          <a:lnTo>
                            <a:pt x="327" y="120"/>
                          </a:lnTo>
                          <a:lnTo>
                            <a:pt x="1" y="31"/>
                          </a:lnTo>
                          <a:lnTo>
                            <a:pt x="0" y="31"/>
                          </a:lnTo>
                          <a:lnTo>
                            <a:pt x="6" y="0"/>
                          </a:lnTo>
                          <a:lnTo>
                            <a:pt x="332" y="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6" name="Freeform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8" y="134"/>
                      <a:ext cx="14" cy="1"/>
                    </a:xfrm>
                    <a:custGeom>
                      <a:avLst/>
                      <a:gdLst>
                        <a:gd name="T0" fmla="*/ 0 w 356"/>
                        <a:gd name="T1" fmla="*/ 0 h 140"/>
                        <a:gd name="T2" fmla="*/ 0 w 356"/>
                        <a:gd name="T3" fmla="*/ 0 h 140"/>
                        <a:gd name="T4" fmla="*/ 0 w 356"/>
                        <a:gd name="T5" fmla="*/ 0 h 140"/>
                        <a:gd name="T6" fmla="*/ 0 w 356"/>
                        <a:gd name="T7" fmla="*/ 0 h 140"/>
                        <a:gd name="T8" fmla="*/ 0 w 356"/>
                        <a:gd name="T9" fmla="*/ 0 h 140"/>
                        <a:gd name="T10" fmla="*/ 0 w 356"/>
                        <a:gd name="T11" fmla="*/ 0 h 1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6"/>
                        <a:gd name="T19" fmla="*/ 0 h 140"/>
                        <a:gd name="T20" fmla="*/ 356 w 356"/>
                        <a:gd name="T21" fmla="*/ 140 h 1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6" h="140">
                          <a:moveTo>
                            <a:pt x="356" y="109"/>
                          </a:moveTo>
                          <a:lnTo>
                            <a:pt x="350" y="140"/>
                          </a:lnTo>
                          <a:lnTo>
                            <a:pt x="0" y="32"/>
                          </a:lnTo>
                          <a:lnTo>
                            <a:pt x="7" y="0"/>
                          </a:lnTo>
                          <a:lnTo>
                            <a:pt x="356" y="10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7" name="Freeform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2" y="131"/>
                      <a:ext cx="13" cy="1"/>
                    </a:xfrm>
                    <a:custGeom>
                      <a:avLst/>
                      <a:gdLst>
                        <a:gd name="T0" fmla="*/ 0 w 327"/>
                        <a:gd name="T1" fmla="*/ 0 h 140"/>
                        <a:gd name="T2" fmla="*/ 0 w 327"/>
                        <a:gd name="T3" fmla="*/ 0 h 140"/>
                        <a:gd name="T4" fmla="*/ 0 w 327"/>
                        <a:gd name="T5" fmla="*/ 0 h 140"/>
                        <a:gd name="T6" fmla="*/ 0 w 327"/>
                        <a:gd name="T7" fmla="*/ 0 h 140"/>
                        <a:gd name="T8" fmla="*/ 0 w 327"/>
                        <a:gd name="T9" fmla="*/ 0 h 140"/>
                        <a:gd name="T10" fmla="*/ 0 w 327"/>
                        <a:gd name="T11" fmla="*/ 0 h 1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7"/>
                        <a:gd name="T19" fmla="*/ 0 h 140"/>
                        <a:gd name="T20" fmla="*/ 327 w 327"/>
                        <a:gd name="T21" fmla="*/ 140 h 1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7" h="140">
                          <a:moveTo>
                            <a:pt x="327" y="108"/>
                          </a:moveTo>
                          <a:lnTo>
                            <a:pt x="320" y="140"/>
                          </a:lnTo>
                          <a:lnTo>
                            <a:pt x="1" y="32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327" y="1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8" name="Freeform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1" y="129"/>
                      <a:ext cx="8" cy="0"/>
                    </a:xfrm>
                    <a:custGeom>
                      <a:avLst/>
                      <a:gdLst>
                        <a:gd name="T0" fmla="*/ 0 w 225"/>
                        <a:gd name="T1" fmla="*/ 0 h 127"/>
                        <a:gd name="T2" fmla="*/ 0 w 225"/>
                        <a:gd name="T3" fmla="*/ 0 h 127"/>
                        <a:gd name="T4" fmla="*/ 0 w 225"/>
                        <a:gd name="T5" fmla="*/ 0 h 127"/>
                        <a:gd name="T6" fmla="*/ 0 w 225"/>
                        <a:gd name="T7" fmla="*/ 0 h 127"/>
                        <a:gd name="T8" fmla="*/ 0 w 225"/>
                        <a:gd name="T9" fmla="*/ 0 h 127"/>
                        <a:gd name="T10" fmla="*/ 0 w 225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25"/>
                        <a:gd name="T19" fmla="*/ 0 h 127"/>
                        <a:gd name="T20" fmla="*/ 225 w 225"/>
                        <a:gd name="T21" fmla="*/ 0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25" h="127">
                          <a:moveTo>
                            <a:pt x="225" y="96"/>
                          </a:moveTo>
                          <a:lnTo>
                            <a:pt x="216" y="127"/>
                          </a:lnTo>
                          <a:lnTo>
                            <a:pt x="2" y="29"/>
                          </a:lnTo>
                          <a:lnTo>
                            <a:pt x="0" y="28"/>
                          </a:lnTo>
                          <a:lnTo>
                            <a:pt x="13" y="0"/>
                          </a:lnTo>
                          <a:lnTo>
                            <a:pt x="225" y="9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09" name="Freeform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3" y="125"/>
                      <a:ext cx="5" cy="1"/>
                    </a:xfrm>
                    <a:custGeom>
                      <a:avLst/>
                      <a:gdLst>
                        <a:gd name="T0" fmla="*/ 0 w 169"/>
                        <a:gd name="T1" fmla="*/ 0 h 144"/>
                        <a:gd name="T2" fmla="*/ 0 w 169"/>
                        <a:gd name="T3" fmla="*/ 0 h 144"/>
                        <a:gd name="T4" fmla="*/ 0 w 169"/>
                        <a:gd name="T5" fmla="*/ 0 h 144"/>
                        <a:gd name="T6" fmla="*/ 0 w 169"/>
                        <a:gd name="T7" fmla="*/ 0 h 144"/>
                        <a:gd name="T8" fmla="*/ 0 w 169"/>
                        <a:gd name="T9" fmla="*/ 0 h 144"/>
                        <a:gd name="T10" fmla="*/ 0 w 169"/>
                        <a:gd name="T11" fmla="*/ 0 h 14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44"/>
                        <a:gd name="T20" fmla="*/ 169 w 169"/>
                        <a:gd name="T21" fmla="*/ 144 h 14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44">
                          <a:moveTo>
                            <a:pt x="169" y="116"/>
                          </a:moveTo>
                          <a:lnTo>
                            <a:pt x="156" y="144"/>
                          </a:lnTo>
                          <a:lnTo>
                            <a:pt x="4" y="25"/>
                          </a:lnTo>
                          <a:lnTo>
                            <a:pt x="0" y="20"/>
                          </a:lnTo>
                          <a:lnTo>
                            <a:pt x="20" y="0"/>
                          </a:lnTo>
                          <a:lnTo>
                            <a:pt x="169" y="1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0" name="Freeform 1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1" y="122"/>
                      <a:ext cx="1" cy="0"/>
                    </a:xfrm>
                    <a:custGeom>
                      <a:avLst/>
                      <a:gdLst>
                        <a:gd name="T0" fmla="*/ 0 w 78"/>
                        <a:gd name="T1" fmla="*/ 0 h 122"/>
                        <a:gd name="T2" fmla="*/ 0 w 78"/>
                        <a:gd name="T3" fmla="*/ 0 h 122"/>
                        <a:gd name="T4" fmla="*/ 0 w 78"/>
                        <a:gd name="T5" fmla="*/ 0 h 122"/>
                        <a:gd name="T6" fmla="*/ 0 w 78"/>
                        <a:gd name="T7" fmla="*/ 0 h 122"/>
                        <a:gd name="T8" fmla="*/ 0 w 78"/>
                        <a:gd name="T9" fmla="*/ 0 h 122"/>
                        <a:gd name="T10" fmla="*/ 0 w 78"/>
                        <a:gd name="T11" fmla="*/ 0 h 12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8"/>
                        <a:gd name="T19" fmla="*/ 0 h 122"/>
                        <a:gd name="T20" fmla="*/ 78 w 78"/>
                        <a:gd name="T21" fmla="*/ 0 h 12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8" h="122">
                          <a:moveTo>
                            <a:pt x="78" y="102"/>
                          </a:moveTo>
                          <a:lnTo>
                            <a:pt x="58" y="122"/>
                          </a:lnTo>
                          <a:lnTo>
                            <a:pt x="2" y="15"/>
                          </a:lnTo>
                          <a:lnTo>
                            <a:pt x="0" y="7"/>
                          </a:lnTo>
                          <a:lnTo>
                            <a:pt x="26" y="0"/>
                          </a:lnTo>
                          <a:lnTo>
                            <a:pt x="78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1" name="Freeform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118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79"/>
                        <a:gd name="T2" fmla="*/ 0 w 42"/>
                        <a:gd name="T3" fmla="*/ 0 h 179"/>
                        <a:gd name="T4" fmla="*/ 0 w 42"/>
                        <a:gd name="T5" fmla="*/ 0 h 179"/>
                        <a:gd name="T6" fmla="*/ 0 w 42"/>
                        <a:gd name="T7" fmla="*/ 0 h 179"/>
                        <a:gd name="T8" fmla="*/ 0 w 42"/>
                        <a:gd name="T9" fmla="*/ 0 h 179"/>
                        <a:gd name="T10" fmla="*/ 0 w 42"/>
                        <a:gd name="T11" fmla="*/ 0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79"/>
                        <a:gd name="T20" fmla="*/ 0 w 42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79">
                          <a:moveTo>
                            <a:pt x="42" y="172"/>
                          </a:moveTo>
                          <a:lnTo>
                            <a:pt x="16" y="179"/>
                          </a:lnTo>
                          <a:lnTo>
                            <a:pt x="0" y="3"/>
                          </a:lnTo>
                          <a:lnTo>
                            <a:pt x="0" y="2"/>
                          </a:lnTo>
                          <a:lnTo>
                            <a:pt x="27" y="0"/>
                          </a:lnTo>
                          <a:lnTo>
                            <a:pt x="42" y="1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2" name="Freeform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113"/>
                      <a:ext cx="0" cy="1"/>
                    </a:xfrm>
                    <a:custGeom>
                      <a:avLst/>
                      <a:gdLst>
                        <a:gd name="T0" fmla="*/ 0 w 35"/>
                        <a:gd name="T1" fmla="*/ 0 h 160"/>
                        <a:gd name="T2" fmla="*/ 0 w 35"/>
                        <a:gd name="T3" fmla="*/ 0 h 160"/>
                        <a:gd name="T4" fmla="*/ 0 w 35"/>
                        <a:gd name="T5" fmla="*/ 0 h 160"/>
                        <a:gd name="T6" fmla="*/ 0 w 35"/>
                        <a:gd name="T7" fmla="*/ 0 h 160"/>
                        <a:gd name="T8" fmla="*/ 0 w 35"/>
                        <a:gd name="T9" fmla="*/ 0 h 160"/>
                        <a:gd name="T10" fmla="*/ 0 w 35"/>
                        <a:gd name="T11" fmla="*/ 0 h 1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160"/>
                        <a:gd name="T20" fmla="*/ 0 w 35"/>
                        <a:gd name="T21" fmla="*/ 160 h 1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160">
                          <a:moveTo>
                            <a:pt x="35" y="158"/>
                          </a:moveTo>
                          <a:lnTo>
                            <a:pt x="8" y="160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  <a:lnTo>
                            <a:pt x="27" y="1"/>
                          </a:lnTo>
                          <a:lnTo>
                            <a:pt x="35" y="1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3" name="Freeform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108"/>
                      <a:ext cx="0" cy="2"/>
                    </a:xfrm>
                    <a:custGeom>
                      <a:avLst/>
                      <a:gdLst>
                        <a:gd name="T0" fmla="*/ 0 w 35"/>
                        <a:gd name="T1" fmla="*/ 0 h 186"/>
                        <a:gd name="T2" fmla="*/ 0 w 35"/>
                        <a:gd name="T3" fmla="*/ 0 h 186"/>
                        <a:gd name="T4" fmla="*/ 0 w 35"/>
                        <a:gd name="T5" fmla="*/ 0 h 186"/>
                        <a:gd name="T6" fmla="*/ 0 w 35"/>
                        <a:gd name="T7" fmla="*/ 0 h 186"/>
                        <a:gd name="T8" fmla="*/ 0 w 35"/>
                        <a:gd name="T9" fmla="*/ 0 h 186"/>
                        <a:gd name="T10" fmla="*/ 0 w 35"/>
                        <a:gd name="T11" fmla="*/ 0 h 18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186"/>
                        <a:gd name="T20" fmla="*/ 0 w 35"/>
                        <a:gd name="T21" fmla="*/ 186 h 18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186">
                          <a:moveTo>
                            <a:pt x="27" y="186"/>
                          </a:moveTo>
                          <a:lnTo>
                            <a:pt x="0" y="185"/>
                          </a:lnTo>
                          <a:lnTo>
                            <a:pt x="8" y="0"/>
                          </a:lnTo>
                          <a:lnTo>
                            <a:pt x="35" y="1"/>
                          </a:lnTo>
                          <a:lnTo>
                            <a:pt x="27" y="18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4" name="Freeform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101"/>
                      <a:ext cx="0" cy="4"/>
                    </a:xfrm>
                    <a:custGeom>
                      <a:avLst/>
                      <a:gdLst>
                        <a:gd name="T0" fmla="*/ 0 w 34"/>
                        <a:gd name="T1" fmla="*/ 0 h 258"/>
                        <a:gd name="T2" fmla="*/ 0 w 34"/>
                        <a:gd name="T3" fmla="*/ 0 h 258"/>
                        <a:gd name="T4" fmla="*/ 0 w 34"/>
                        <a:gd name="T5" fmla="*/ 0 h 258"/>
                        <a:gd name="T6" fmla="*/ 0 w 34"/>
                        <a:gd name="T7" fmla="*/ 0 h 258"/>
                        <a:gd name="T8" fmla="*/ 0 w 34"/>
                        <a:gd name="T9" fmla="*/ 0 h 258"/>
                        <a:gd name="T10" fmla="*/ 0 w 34"/>
                        <a:gd name="T11" fmla="*/ 0 h 2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258"/>
                        <a:gd name="T20" fmla="*/ 0 w 34"/>
                        <a:gd name="T21" fmla="*/ 258 h 2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258">
                          <a:moveTo>
                            <a:pt x="27" y="258"/>
                          </a:moveTo>
                          <a:lnTo>
                            <a:pt x="0" y="257"/>
                          </a:lnTo>
                          <a:lnTo>
                            <a:pt x="8" y="11"/>
                          </a:lnTo>
                          <a:lnTo>
                            <a:pt x="12" y="0"/>
                          </a:lnTo>
                          <a:lnTo>
                            <a:pt x="34" y="19"/>
                          </a:lnTo>
                          <a:lnTo>
                            <a:pt x="27" y="2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5" name="Freeform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73"/>
                      <a:ext cx="244" cy="231"/>
                    </a:xfrm>
                    <a:custGeom>
                      <a:avLst/>
                      <a:gdLst>
                        <a:gd name="T0" fmla="*/ 0 w 5005"/>
                        <a:gd name="T1" fmla="*/ 0 h 7802"/>
                        <a:gd name="T2" fmla="*/ 0 w 5005"/>
                        <a:gd name="T3" fmla="*/ 0 h 7802"/>
                        <a:gd name="T4" fmla="*/ 0 w 5005"/>
                        <a:gd name="T5" fmla="*/ 0 h 7802"/>
                        <a:gd name="T6" fmla="*/ 0 w 5005"/>
                        <a:gd name="T7" fmla="*/ 0 h 7802"/>
                        <a:gd name="T8" fmla="*/ 0 w 5005"/>
                        <a:gd name="T9" fmla="*/ 0 h 7802"/>
                        <a:gd name="T10" fmla="*/ 0 w 5005"/>
                        <a:gd name="T11" fmla="*/ 0 h 7802"/>
                        <a:gd name="T12" fmla="*/ 0 w 5005"/>
                        <a:gd name="T13" fmla="*/ 0 h 7802"/>
                        <a:gd name="T14" fmla="*/ 0 w 5005"/>
                        <a:gd name="T15" fmla="*/ 0 h 7802"/>
                        <a:gd name="T16" fmla="*/ 0 w 5005"/>
                        <a:gd name="T17" fmla="*/ 0 h 7802"/>
                        <a:gd name="T18" fmla="*/ 0 w 5005"/>
                        <a:gd name="T19" fmla="*/ 0 h 7802"/>
                        <a:gd name="T20" fmla="*/ 0 w 5005"/>
                        <a:gd name="T21" fmla="*/ 0 h 7802"/>
                        <a:gd name="T22" fmla="*/ 0 w 5005"/>
                        <a:gd name="T23" fmla="*/ 0 h 7802"/>
                        <a:gd name="T24" fmla="*/ 0 w 5005"/>
                        <a:gd name="T25" fmla="*/ 0 h 7802"/>
                        <a:gd name="T26" fmla="*/ 0 w 5005"/>
                        <a:gd name="T27" fmla="*/ 0 h 7802"/>
                        <a:gd name="T28" fmla="*/ 0 w 5005"/>
                        <a:gd name="T29" fmla="*/ 0 h 7802"/>
                        <a:gd name="T30" fmla="*/ 0 w 5005"/>
                        <a:gd name="T31" fmla="*/ 0 h 7802"/>
                        <a:gd name="T32" fmla="*/ 0 w 5005"/>
                        <a:gd name="T33" fmla="*/ 0 h 7802"/>
                        <a:gd name="T34" fmla="*/ 0 w 5005"/>
                        <a:gd name="T35" fmla="*/ 0 h 7802"/>
                        <a:gd name="T36" fmla="*/ 0 w 5005"/>
                        <a:gd name="T37" fmla="*/ 0 h 7802"/>
                        <a:gd name="T38" fmla="*/ 0 w 5005"/>
                        <a:gd name="T39" fmla="*/ 0 h 7802"/>
                        <a:gd name="T40" fmla="*/ 0 w 5005"/>
                        <a:gd name="T41" fmla="*/ 0 h 7802"/>
                        <a:gd name="T42" fmla="*/ 0 w 5005"/>
                        <a:gd name="T43" fmla="*/ 0 h 7802"/>
                        <a:gd name="T44" fmla="*/ 0 w 5005"/>
                        <a:gd name="T45" fmla="*/ 0 h 7802"/>
                        <a:gd name="T46" fmla="*/ 0 w 5005"/>
                        <a:gd name="T47" fmla="*/ 0 h 7802"/>
                        <a:gd name="T48" fmla="*/ 0 w 5005"/>
                        <a:gd name="T49" fmla="*/ 0 h 7802"/>
                        <a:gd name="T50" fmla="*/ 0 w 5005"/>
                        <a:gd name="T51" fmla="*/ 0 h 7802"/>
                        <a:gd name="T52" fmla="*/ 0 w 5005"/>
                        <a:gd name="T53" fmla="*/ 0 h 7802"/>
                        <a:gd name="T54" fmla="*/ 0 w 5005"/>
                        <a:gd name="T55" fmla="*/ 0 h 7802"/>
                        <a:gd name="T56" fmla="*/ 0 w 5005"/>
                        <a:gd name="T57" fmla="*/ 0 h 7802"/>
                        <a:gd name="T58" fmla="*/ 0 w 5005"/>
                        <a:gd name="T59" fmla="*/ 0 h 7802"/>
                        <a:gd name="T60" fmla="*/ 0 w 5005"/>
                        <a:gd name="T61" fmla="*/ 0 h 7802"/>
                        <a:gd name="T62" fmla="*/ 0 w 5005"/>
                        <a:gd name="T63" fmla="*/ 0 h 7802"/>
                        <a:gd name="T64" fmla="*/ 0 w 5005"/>
                        <a:gd name="T65" fmla="*/ 0 h 7802"/>
                        <a:gd name="T66" fmla="*/ 0 w 5005"/>
                        <a:gd name="T67" fmla="*/ 0 h 7802"/>
                        <a:gd name="T68" fmla="*/ 0 w 5005"/>
                        <a:gd name="T69" fmla="*/ 0 h 7802"/>
                        <a:gd name="T70" fmla="*/ 0 w 5005"/>
                        <a:gd name="T71" fmla="*/ 0 h 7802"/>
                        <a:gd name="T72" fmla="*/ 0 w 5005"/>
                        <a:gd name="T73" fmla="*/ 0 h 7802"/>
                        <a:gd name="T74" fmla="*/ 0 w 5005"/>
                        <a:gd name="T75" fmla="*/ 0 h 7802"/>
                        <a:gd name="T76" fmla="*/ 0 w 5005"/>
                        <a:gd name="T77" fmla="*/ 0 h 7802"/>
                        <a:gd name="T78" fmla="*/ 0 w 5005"/>
                        <a:gd name="T79" fmla="*/ 0 h 7802"/>
                        <a:gd name="T80" fmla="*/ 0 w 5005"/>
                        <a:gd name="T81" fmla="*/ 0 h 7802"/>
                        <a:gd name="T82" fmla="*/ 0 w 5005"/>
                        <a:gd name="T83" fmla="*/ 0 h 7802"/>
                        <a:gd name="T84" fmla="*/ 0 w 5005"/>
                        <a:gd name="T85" fmla="*/ 0 h 7802"/>
                        <a:gd name="T86" fmla="*/ 0 w 5005"/>
                        <a:gd name="T87" fmla="*/ 0 h 7802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5005"/>
                        <a:gd name="T133" fmla="*/ 0 h 7802"/>
                        <a:gd name="T134" fmla="*/ 5005 w 5005"/>
                        <a:gd name="T135" fmla="*/ 7802 h 7802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5005" h="7802">
                          <a:moveTo>
                            <a:pt x="8" y="1101"/>
                          </a:moveTo>
                          <a:lnTo>
                            <a:pt x="16" y="855"/>
                          </a:lnTo>
                          <a:lnTo>
                            <a:pt x="119" y="727"/>
                          </a:lnTo>
                          <a:lnTo>
                            <a:pt x="270" y="609"/>
                          </a:lnTo>
                          <a:lnTo>
                            <a:pt x="461" y="492"/>
                          </a:lnTo>
                          <a:lnTo>
                            <a:pt x="676" y="383"/>
                          </a:lnTo>
                          <a:lnTo>
                            <a:pt x="955" y="255"/>
                          </a:lnTo>
                          <a:lnTo>
                            <a:pt x="1337" y="138"/>
                          </a:lnTo>
                          <a:lnTo>
                            <a:pt x="1687" y="68"/>
                          </a:lnTo>
                          <a:lnTo>
                            <a:pt x="2093" y="10"/>
                          </a:lnTo>
                          <a:lnTo>
                            <a:pt x="2498" y="0"/>
                          </a:lnTo>
                          <a:lnTo>
                            <a:pt x="2951" y="20"/>
                          </a:lnTo>
                          <a:lnTo>
                            <a:pt x="3294" y="60"/>
                          </a:lnTo>
                          <a:lnTo>
                            <a:pt x="3660" y="128"/>
                          </a:lnTo>
                          <a:lnTo>
                            <a:pt x="4002" y="216"/>
                          </a:lnTo>
                          <a:lnTo>
                            <a:pt x="4273" y="305"/>
                          </a:lnTo>
                          <a:lnTo>
                            <a:pt x="4591" y="452"/>
                          </a:lnTo>
                          <a:lnTo>
                            <a:pt x="4973" y="677"/>
                          </a:lnTo>
                          <a:lnTo>
                            <a:pt x="4591" y="1091"/>
                          </a:lnTo>
                          <a:lnTo>
                            <a:pt x="5005" y="1661"/>
                          </a:lnTo>
                          <a:lnTo>
                            <a:pt x="4957" y="1710"/>
                          </a:lnTo>
                          <a:lnTo>
                            <a:pt x="4750" y="1424"/>
                          </a:lnTo>
                          <a:lnTo>
                            <a:pt x="4781" y="1543"/>
                          </a:lnTo>
                          <a:lnTo>
                            <a:pt x="4512" y="1169"/>
                          </a:lnTo>
                          <a:lnTo>
                            <a:pt x="4384" y="1316"/>
                          </a:lnTo>
                          <a:lnTo>
                            <a:pt x="3986" y="1111"/>
                          </a:lnTo>
                          <a:lnTo>
                            <a:pt x="3557" y="944"/>
                          </a:lnTo>
                          <a:lnTo>
                            <a:pt x="3095" y="806"/>
                          </a:lnTo>
                          <a:lnTo>
                            <a:pt x="2706" y="737"/>
                          </a:lnTo>
                          <a:lnTo>
                            <a:pt x="2212" y="727"/>
                          </a:lnTo>
                          <a:lnTo>
                            <a:pt x="1742" y="767"/>
                          </a:lnTo>
                          <a:lnTo>
                            <a:pt x="1384" y="845"/>
                          </a:lnTo>
                          <a:lnTo>
                            <a:pt x="907" y="1032"/>
                          </a:lnTo>
                          <a:lnTo>
                            <a:pt x="644" y="1169"/>
                          </a:lnTo>
                          <a:lnTo>
                            <a:pt x="477" y="1287"/>
                          </a:lnTo>
                          <a:lnTo>
                            <a:pt x="875" y="1386"/>
                          </a:lnTo>
                          <a:lnTo>
                            <a:pt x="1337" y="1494"/>
                          </a:lnTo>
                          <a:lnTo>
                            <a:pt x="1758" y="1611"/>
                          </a:lnTo>
                          <a:lnTo>
                            <a:pt x="2251" y="1768"/>
                          </a:lnTo>
                          <a:lnTo>
                            <a:pt x="2809" y="1985"/>
                          </a:lnTo>
                          <a:lnTo>
                            <a:pt x="3238" y="2201"/>
                          </a:lnTo>
                          <a:lnTo>
                            <a:pt x="3596" y="2485"/>
                          </a:lnTo>
                          <a:lnTo>
                            <a:pt x="3843" y="2790"/>
                          </a:lnTo>
                          <a:lnTo>
                            <a:pt x="3843" y="3164"/>
                          </a:lnTo>
                          <a:lnTo>
                            <a:pt x="3835" y="3361"/>
                          </a:lnTo>
                          <a:lnTo>
                            <a:pt x="3811" y="3616"/>
                          </a:lnTo>
                          <a:lnTo>
                            <a:pt x="3699" y="3744"/>
                          </a:lnTo>
                          <a:lnTo>
                            <a:pt x="3541" y="3851"/>
                          </a:lnTo>
                          <a:lnTo>
                            <a:pt x="3349" y="3921"/>
                          </a:lnTo>
                          <a:lnTo>
                            <a:pt x="3095" y="3989"/>
                          </a:lnTo>
                          <a:lnTo>
                            <a:pt x="2801" y="4038"/>
                          </a:lnTo>
                          <a:lnTo>
                            <a:pt x="2482" y="4098"/>
                          </a:lnTo>
                          <a:lnTo>
                            <a:pt x="2164" y="4136"/>
                          </a:lnTo>
                          <a:lnTo>
                            <a:pt x="1853" y="4205"/>
                          </a:lnTo>
                          <a:lnTo>
                            <a:pt x="1575" y="4275"/>
                          </a:lnTo>
                          <a:lnTo>
                            <a:pt x="1416" y="4343"/>
                          </a:lnTo>
                          <a:lnTo>
                            <a:pt x="1345" y="4392"/>
                          </a:lnTo>
                          <a:lnTo>
                            <a:pt x="1575" y="4510"/>
                          </a:lnTo>
                          <a:lnTo>
                            <a:pt x="1869" y="4638"/>
                          </a:lnTo>
                          <a:lnTo>
                            <a:pt x="2132" y="4775"/>
                          </a:lnTo>
                          <a:lnTo>
                            <a:pt x="2387" y="4942"/>
                          </a:lnTo>
                          <a:lnTo>
                            <a:pt x="2585" y="5109"/>
                          </a:lnTo>
                          <a:lnTo>
                            <a:pt x="2706" y="5286"/>
                          </a:lnTo>
                          <a:lnTo>
                            <a:pt x="2745" y="5532"/>
                          </a:lnTo>
                          <a:lnTo>
                            <a:pt x="2753" y="5729"/>
                          </a:lnTo>
                          <a:lnTo>
                            <a:pt x="2753" y="5906"/>
                          </a:lnTo>
                          <a:lnTo>
                            <a:pt x="2745" y="6121"/>
                          </a:lnTo>
                          <a:lnTo>
                            <a:pt x="2721" y="6278"/>
                          </a:lnTo>
                          <a:lnTo>
                            <a:pt x="2617" y="6446"/>
                          </a:lnTo>
                          <a:lnTo>
                            <a:pt x="2522" y="6563"/>
                          </a:lnTo>
                          <a:lnTo>
                            <a:pt x="2490" y="6691"/>
                          </a:lnTo>
                          <a:lnTo>
                            <a:pt x="2522" y="6820"/>
                          </a:lnTo>
                          <a:lnTo>
                            <a:pt x="2585" y="6957"/>
                          </a:lnTo>
                          <a:lnTo>
                            <a:pt x="2617" y="7085"/>
                          </a:lnTo>
                          <a:lnTo>
                            <a:pt x="2609" y="7232"/>
                          </a:lnTo>
                          <a:lnTo>
                            <a:pt x="2538" y="7399"/>
                          </a:lnTo>
                          <a:lnTo>
                            <a:pt x="2482" y="7546"/>
                          </a:lnTo>
                          <a:lnTo>
                            <a:pt x="2427" y="7694"/>
                          </a:lnTo>
                          <a:lnTo>
                            <a:pt x="2403" y="7802"/>
                          </a:lnTo>
                          <a:lnTo>
                            <a:pt x="2387" y="7615"/>
                          </a:lnTo>
                          <a:lnTo>
                            <a:pt x="2379" y="7389"/>
                          </a:lnTo>
                          <a:lnTo>
                            <a:pt x="2363" y="7212"/>
                          </a:lnTo>
                          <a:lnTo>
                            <a:pt x="2315" y="7055"/>
                          </a:lnTo>
                          <a:lnTo>
                            <a:pt x="2251" y="6878"/>
                          </a:lnTo>
                          <a:lnTo>
                            <a:pt x="2235" y="6691"/>
                          </a:lnTo>
                          <a:lnTo>
                            <a:pt x="2243" y="6505"/>
                          </a:lnTo>
                          <a:lnTo>
                            <a:pt x="2267" y="6308"/>
                          </a:lnTo>
                          <a:lnTo>
                            <a:pt x="2332" y="6131"/>
                          </a:lnTo>
                          <a:lnTo>
                            <a:pt x="2419" y="5994"/>
                          </a:lnTo>
                          <a:lnTo>
                            <a:pt x="2506" y="5896"/>
                          </a:lnTo>
                          <a:lnTo>
                            <a:pt x="2474" y="5709"/>
                          </a:lnTo>
                          <a:lnTo>
                            <a:pt x="2363" y="5571"/>
                          </a:lnTo>
                          <a:lnTo>
                            <a:pt x="2259" y="5502"/>
                          </a:lnTo>
                          <a:lnTo>
                            <a:pt x="2108" y="5414"/>
                          </a:lnTo>
                          <a:lnTo>
                            <a:pt x="1917" y="5335"/>
                          </a:lnTo>
                          <a:lnTo>
                            <a:pt x="1639" y="5217"/>
                          </a:lnTo>
                          <a:lnTo>
                            <a:pt x="1392" y="5099"/>
                          </a:lnTo>
                          <a:lnTo>
                            <a:pt x="1209" y="4982"/>
                          </a:lnTo>
                          <a:lnTo>
                            <a:pt x="1042" y="4815"/>
                          </a:lnTo>
                          <a:lnTo>
                            <a:pt x="995" y="4677"/>
                          </a:lnTo>
                          <a:lnTo>
                            <a:pt x="987" y="4500"/>
                          </a:lnTo>
                          <a:lnTo>
                            <a:pt x="971" y="4303"/>
                          </a:lnTo>
                          <a:lnTo>
                            <a:pt x="979" y="4156"/>
                          </a:lnTo>
                          <a:lnTo>
                            <a:pt x="1010" y="3950"/>
                          </a:lnTo>
                          <a:lnTo>
                            <a:pt x="1098" y="3803"/>
                          </a:lnTo>
                          <a:lnTo>
                            <a:pt x="1240" y="3694"/>
                          </a:lnTo>
                          <a:lnTo>
                            <a:pt x="1400" y="3616"/>
                          </a:lnTo>
                          <a:lnTo>
                            <a:pt x="1599" y="3547"/>
                          </a:lnTo>
                          <a:lnTo>
                            <a:pt x="1830" y="3488"/>
                          </a:lnTo>
                          <a:lnTo>
                            <a:pt x="2093" y="3439"/>
                          </a:lnTo>
                          <a:lnTo>
                            <a:pt x="2347" y="3409"/>
                          </a:lnTo>
                          <a:lnTo>
                            <a:pt x="2593" y="3371"/>
                          </a:lnTo>
                          <a:lnTo>
                            <a:pt x="2856" y="3331"/>
                          </a:lnTo>
                          <a:lnTo>
                            <a:pt x="3095" y="3292"/>
                          </a:lnTo>
                          <a:lnTo>
                            <a:pt x="3286" y="3232"/>
                          </a:lnTo>
                          <a:lnTo>
                            <a:pt x="3445" y="3194"/>
                          </a:lnTo>
                          <a:lnTo>
                            <a:pt x="3501" y="3134"/>
                          </a:lnTo>
                          <a:lnTo>
                            <a:pt x="3445" y="3056"/>
                          </a:lnTo>
                          <a:lnTo>
                            <a:pt x="3278" y="2937"/>
                          </a:lnTo>
                          <a:lnTo>
                            <a:pt x="3087" y="2830"/>
                          </a:lnTo>
                          <a:lnTo>
                            <a:pt x="2832" y="2712"/>
                          </a:lnTo>
                          <a:lnTo>
                            <a:pt x="2530" y="2584"/>
                          </a:lnTo>
                          <a:lnTo>
                            <a:pt x="2140" y="2447"/>
                          </a:lnTo>
                          <a:lnTo>
                            <a:pt x="1742" y="2328"/>
                          </a:lnTo>
                          <a:lnTo>
                            <a:pt x="1440" y="2250"/>
                          </a:lnTo>
                          <a:lnTo>
                            <a:pt x="1114" y="2162"/>
                          </a:lnTo>
                          <a:lnTo>
                            <a:pt x="763" y="2053"/>
                          </a:lnTo>
                          <a:lnTo>
                            <a:pt x="445" y="1945"/>
                          </a:lnTo>
                          <a:lnTo>
                            <a:pt x="231" y="1848"/>
                          </a:lnTo>
                          <a:lnTo>
                            <a:pt x="79" y="1729"/>
                          </a:lnTo>
                          <a:lnTo>
                            <a:pt x="23" y="1621"/>
                          </a:lnTo>
                          <a:lnTo>
                            <a:pt x="8" y="1444"/>
                          </a:lnTo>
                          <a:lnTo>
                            <a:pt x="0" y="1287"/>
                          </a:lnTo>
                          <a:lnTo>
                            <a:pt x="8" y="1101"/>
                          </a:lnTo>
                          <a:close/>
                        </a:path>
                      </a:pathLst>
                    </a:custGeom>
                    <a:solidFill>
                      <a:srgbClr val="ABBFA4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6" name="Freeform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93"/>
                      <a:ext cx="3" cy="1"/>
                    </a:xfrm>
                    <a:custGeom>
                      <a:avLst/>
                      <a:gdLst>
                        <a:gd name="T0" fmla="*/ 0 w 121"/>
                        <a:gd name="T1" fmla="*/ 0 h 149"/>
                        <a:gd name="T2" fmla="*/ 0 w 121"/>
                        <a:gd name="T3" fmla="*/ 0 h 149"/>
                        <a:gd name="T4" fmla="*/ 0 w 121"/>
                        <a:gd name="T5" fmla="*/ 0 h 149"/>
                        <a:gd name="T6" fmla="*/ 0 w 121"/>
                        <a:gd name="T7" fmla="*/ 0 h 149"/>
                        <a:gd name="T8" fmla="*/ 0 w 121"/>
                        <a:gd name="T9" fmla="*/ 0 h 149"/>
                        <a:gd name="T10" fmla="*/ 0 w 121"/>
                        <a:gd name="T11" fmla="*/ 0 h 1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1"/>
                        <a:gd name="T19" fmla="*/ 0 h 149"/>
                        <a:gd name="T20" fmla="*/ 121 w 121"/>
                        <a:gd name="T21" fmla="*/ 149 h 1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1" h="149">
                          <a:moveTo>
                            <a:pt x="23" y="149"/>
                          </a:moveTo>
                          <a:lnTo>
                            <a:pt x="0" y="130"/>
                          </a:lnTo>
                          <a:lnTo>
                            <a:pt x="103" y="3"/>
                          </a:lnTo>
                          <a:lnTo>
                            <a:pt x="106" y="0"/>
                          </a:lnTo>
                          <a:lnTo>
                            <a:pt x="121" y="26"/>
                          </a:lnTo>
                          <a:lnTo>
                            <a:pt x="23" y="14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7" name="Freeform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5" y="90"/>
                      <a:ext cx="5" cy="1"/>
                    </a:xfrm>
                    <a:custGeom>
                      <a:avLst/>
                      <a:gdLst>
                        <a:gd name="T0" fmla="*/ 0 w 165"/>
                        <a:gd name="T1" fmla="*/ 0 h 145"/>
                        <a:gd name="T2" fmla="*/ 0 w 165"/>
                        <a:gd name="T3" fmla="*/ 0 h 145"/>
                        <a:gd name="T4" fmla="*/ 0 w 165"/>
                        <a:gd name="T5" fmla="*/ 0 h 145"/>
                        <a:gd name="T6" fmla="*/ 0 w 165"/>
                        <a:gd name="T7" fmla="*/ 0 h 145"/>
                        <a:gd name="T8" fmla="*/ 0 w 165"/>
                        <a:gd name="T9" fmla="*/ 0 h 145"/>
                        <a:gd name="T10" fmla="*/ 0 w 165"/>
                        <a:gd name="T11" fmla="*/ 0 h 14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5"/>
                        <a:gd name="T19" fmla="*/ 0 h 145"/>
                        <a:gd name="T20" fmla="*/ 165 w 165"/>
                        <a:gd name="T21" fmla="*/ 145 h 14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5" h="145">
                          <a:moveTo>
                            <a:pt x="15" y="145"/>
                          </a:moveTo>
                          <a:lnTo>
                            <a:pt x="0" y="119"/>
                          </a:lnTo>
                          <a:lnTo>
                            <a:pt x="151" y="2"/>
                          </a:lnTo>
                          <a:lnTo>
                            <a:pt x="153" y="0"/>
                          </a:lnTo>
                          <a:lnTo>
                            <a:pt x="165" y="29"/>
                          </a:lnTo>
                          <a:lnTo>
                            <a:pt x="15" y="14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8" name="Freeform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" y="87"/>
                      <a:ext cx="7" cy="1"/>
                    </a:xfrm>
                    <a:custGeom>
                      <a:avLst/>
                      <a:gdLst>
                        <a:gd name="T0" fmla="*/ 0 w 201"/>
                        <a:gd name="T1" fmla="*/ 0 h 147"/>
                        <a:gd name="T2" fmla="*/ 0 w 201"/>
                        <a:gd name="T3" fmla="*/ 0 h 147"/>
                        <a:gd name="T4" fmla="*/ 0 w 201"/>
                        <a:gd name="T5" fmla="*/ 0 h 147"/>
                        <a:gd name="T6" fmla="*/ 0 w 201"/>
                        <a:gd name="T7" fmla="*/ 0 h 147"/>
                        <a:gd name="T8" fmla="*/ 0 w 201"/>
                        <a:gd name="T9" fmla="*/ 0 h 147"/>
                        <a:gd name="T10" fmla="*/ 0 w 201"/>
                        <a:gd name="T11" fmla="*/ 0 h 14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1"/>
                        <a:gd name="T19" fmla="*/ 0 h 147"/>
                        <a:gd name="T20" fmla="*/ 201 w 201"/>
                        <a:gd name="T21" fmla="*/ 147 h 14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1" h="147">
                          <a:moveTo>
                            <a:pt x="12" y="147"/>
                          </a:moveTo>
                          <a:lnTo>
                            <a:pt x="0" y="118"/>
                          </a:lnTo>
                          <a:lnTo>
                            <a:pt x="190" y="1"/>
                          </a:lnTo>
                          <a:lnTo>
                            <a:pt x="191" y="0"/>
                          </a:lnTo>
                          <a:lnTo>
                            <a:pt x="201" y="31"/>
                          </a:lnTo>
                          <a:lnTo>
                            <a:pt x="12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19" name="Freeform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2" y="84"/>
                      <a:ext cx="8" cy="1"/>
                    </a:xfrm>
                    <a:custGeom>
                      <a:avLst/>
                      <a:gdLst>
                        <a:gd name="T0" fmla="*/ 0 w 225"/>
                        <a:gd name="T1" fmla="*/ 0 h 139"/>
                        <a:gd name="T2" fmla="*/ 0 w 225"/>
                        <a:gd name="T3" fmla="*/ 0 h 139"/>
                        <a:gd name="T4" fmla="*/ 0 w 225"/>
                        <a:gd name="T5" fmla="*/ 0 h 139"/>
                        <a:gd name="T6" fmla="*/ 0 w 225"/>
                        <a:gd name="T7" fmla="*/ 0 h 139"/>
                        <a:gd name="T8" fmla="*/ 0 w 225"/>
                        <a:gd name="T9" fmla="*/ 0 h 139"/>
                        <a:gd name="T10" fmla="*/ 0 w 225"/>
                        <a:gd name="T11" fmla="*/ 0 h 13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25"/>
                        <a:gd name="T19" fmla="*/ 0 h 139"/>
                        <a:gd name="T20" fmla="*/ 225 w 225"/>
                        <a:gd name="T21" fmla="*/ 139 h 13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25" h="139">
                          <a:moveTo>
                            <a:pt x="10" y="139"/>
                          </a:moveTo>
                          <a:lnTo>
                            <a:pt x="0" y="108"/>
                          </a:lnTo>
                          <a:lnTo>
                            <a:pt x="215" y="0"/>
                          </a:lnTo>
                          <a:lnTo>
                            <a:pt x="216" y="0"/>
                          </a:lnTo>
                          <a:lnTo>
                            <a:pt x="225" y="31"/>
                          </a:lnTo>
                          <a:lnTo>
                            <a:pt x="10" y="13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0" name="Freeform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2" y="80"/>
                      <a:ext cx="11" cy="1"/>
                    </a:xfrm>
                    <a:custGeom>
                      <a:avLst/>
                      <a:gdLst>
                        <a:gd name="T0" fmla="*/ 0 w 287"/>
                        <a:gd name="T1" fmla="*/ 0 h 160"/>
                        <a:gd name="T2" fmla="*/ 0 w 287"/>
                        <a:gd name="T3" fmla="*/ 0 h 160"/>
                        <a:gd name="T4" fmla="*/ 0 w 287"/>
                        <a:gd name="T5" fmla="*/ 0 h 160"/>
                        <a:gd name="T6" fmla="*/ 0 w 287"/>
                        <a:gd name="T7" fmla="*/ 0 h 160"/>
                        <a:gd name="T8" fmla="*/ 0 w 287"/>
                        <a:gd name="T9" fmla="*/ 0 h 160"/>
                        <a:gd name="T10" fmla="*/ 0 w 287"/>
                        <a:gd name="T11" fmla="*/ 0 h 1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7"/>
                        <a:gd name="T19" fmla="*/ 0 h 160"/>
                        <a:gd name="T20" fmla="*/ 287 w 287"/>
                        <a:gd name="T21" fmla="*/ 160 h 1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7" h="160">
                          <a:moveTo>
                            <a:pt x="9" y="160"/>
                          </a:moveTo>
                          <a:lnTo>
                            <a:pt x="0" y="129"/>
                          </a:lnTo>
                          <a:lnTo>
                            <a:pt x="278" y="1"/>
                          </a:lnTo>
                          <a:lnTo>
                            <a:pt x="280" y="0"/>
                          </a:lnTo>
                          <a:lnTo>
                            <a:pt x="287" y="32"/>
                          </a:lnTo>
                          <a:lnTo>
                            <a:pt x="9" y="1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1" name="Freeform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6" y="77"/>
                      <a:ext cx="16" cy="1"/>
                    </a:xfrm>
                    <a:custGeom>
                      <a:avLst/>
                      <a:gdLst>
                        <a:gd name="T0" fmla="*/ 0 w 387"/>
                        <a:gd name="T1" fmla="*/ 0 h 150"/>
                        <a:gd name="T2" fmla="*/ 0 w 387"/>
                        <a:gd name="T3" fmla="*/ 0 h 150"/>
                        <a:gd name="T4" fmla="*/ 0 w 387"/>
                        <a:gd name="T5" fmla="*/ 0 h 150"/>
                        <a:gd name="T6" fmla="*/ 0 w 387"/>
                        <a:gd name="T7" fmla="*/ 0 h 150"/>
                        <a:gd name="T8" fmla="*/ 0 w 387"/>
                        <a:gd name="T9" fmla="*/ 0 h 150"/>
                        <a:gd name="T10" fmla="*/ 0 w 387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7"/>
                        <a:gd name="T19" fmla="*/ 0 h 150"/>
                        <a:gd name="T20" fmla="*/ 387 w 387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7" h="150">
                          <a:moveTo>
                            <a:pt x="7" y="150"/>
                          </a:moveTo>
                          <a:lnTo>
                            <a:pt x="0" y="118"/>
                          </a:lnTo>
                          <a:lnTo>
                            <a:pt x="382" y="0"/>
                          </a:lnTo>
                          <a:lnTo>
                            <a:pt x="383" y="0"/>
                          </a:lnTo>
                          <a:lnTo>
                            <a:pt x="387" y="33"/>
                          </a:lnTo>
                          <a:lnTo>
                            <a:pt x="7" y="1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2" name="Freeform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5" y="75"/>
                      <a:ext cx="14" cy="0"/>
                    </a:xfrm>
                    <a:custGeom>
                      <a:avLst/>
                      <a:gdLst>
                        <a:gd name="T0" fmla="*/ 0 w 354"/>
                        <a:gd name="T1" fmla="*/ 0 h 102"/>
                        <a:gd name="T2" fmla="*/ 0 w 354"/>
                        <a:gd name="T3" fmla="*/ 0 h 102"/>
                        <a:gd name="T4" fmla="*/ 0 w 354"/>
                        <a:gd name="T5" fmla="*/ 0 h 102"/>
                        <a:gd name="T6" fmla="*/ 0 w 354"/>
                        <a:gd name="T7" fmla="*/ 0 h 102"/>
                        <a:gd name="T8" fmla="*/ 0 w 354"/>
                        <a:gd name="T9" fmla="*/ 0 h 102"/>
                        <a:gd name="T10" fmla="*/ 0 w 354"/>
                        <a:gd name="T11" fmla="*/ 0 h 10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4"/>
                        <a:gd name="T19" fmla="*/ 0 h 102"/>
                        <a:gd name="T20" fmla="*/ 354 w 354"/>
                        <a:gd name="T21" fmla="*/ 0 h 10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4" h="102">
                          <a:moveTo>
                            <a:pt x="4" y="102"/>
                          </a:moveTo>
                          <a:lnTo>
                            <a:pt x="0" y="69"/>
                          </a:lnTo>
                          <a:lnTo>
                            <a:pt x="350" y="0"/>
                          </a:lnTo>
                          <a:lnTo>
                            <a:pt x="354" y="34"/>
                          </a:lnTo>
                          <a:lnTo>
                            <a:pt x="4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3" name="Freeform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3" y="73"/>
                      <a:ext cx="17" cy="0"/>
                    </a:xfrm>
                    <a:custGeom>
                      <a:avLst/>
                      <a:gdLst>
                        <a:gd name="T0" fmla="*/ 0 w 408"/>
                        <a:gd name="T1" fmla="*/ 0 h 92"/>
                        <a:gd name="T2" fmla="*/ 0 w 408"/>
                        <a:gd name="T3" fmla="*/ 0 h 92"/>
                        <a:gd name="T4" fmla="*/ 0 w 408"/>
                        <a:gd name="T5" fmla="*/ 0 h 92"/>
                        <a:gd name="T6" fmla="*/ 0 w 408"/>
                        <a:gd name="T7" fmla="*/ 0 h 92"/>
                        <a:gd name="T8" fmla="*/ 0 w 408"/>
                        <a:gd name="T9" fmla="*/ 0 h 92"/>
                        <a:gd name="T10" fmla="*/ 0 w 408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8"/>
                        <a:gd name="T19" fmla="*/ 0 h 92"/>
                        <a:gd name="T20" fmla="*/ 408 w 408"/>
                        <a:gd name="T21" fmla="*/ 0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8" h="92">
                          <a:moveTo>
                            <a:pt x="4" y="92"/>
                          </a:moveTo>
                          <a:lnTo>
                            <a:pt x="0" y="58"/>
                          </a:lnTo>
                          <a:lnTo>
                            <a:pt x="406" y="0"/>
                          </a:lnTo>
                          <a:lnTo>
                            <a:pt x="407" y="0"/>
                          </a:lnTo>
                          <a:lnTo>
                            <a:pt x="408" y="32"/>
                          </a:lnTo>
                          <a:lnTo>
                            <a:pt x="4" y="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4" name="Freeform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3" y="73"/>
                      <a:ext cx="17" cy="0"/>
                    </a:xfrm>
                    <a:custGeom>
                      <a:avLst/>
                      <a:gdLst>
                        <a:gd name="T0" fmla="*/ 0 w 407"/>
                        <a:gd name="T1" fmla="*/ 0 h 42"/>
                        <a:gd name="T2" fmla="*/ 0 w 407"/>
                        <a:gd name="T3" fmla="*/ 0 h 42"/>
                        <a:gd name="T4" fmla="*/ 0 w 407"/>
                        <a:gd name="T5" fmla="*/ 0 h 42"/>
                        <a:gd name="T6" fmla="*/ 0 w 407"/>
                        <a:gd name="T7" fmla="*/ 0 h 42"/>
                        <a:gd name="T8" fmla="*/ 0 w 407"/>
                        <a:gd name="T9" fmla="*/ 0 h 42"/>
                        <a:gd name="T10" fmla="*/ 0 w 407"/>
                        <a:gd name="T11" fmla="*/ 0 h 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7"/>
                        <a:gd name="T19" fmla="*/ 0 h 42"/>
                        <a:gd name="T20" fmla="*/ 407 w 407"/>
                        <a:gd name="T21" fmla="*/ 0 h 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7" h="42">
                          <a:moveTo>
                            <a:pt x="1" y="42"/>
                          </a:moveTo>
                          <a:lnTo>
                            <a:pt x="0" y="10"/>
                          </a:lnTo>
                          <a:lnTo>
                            <a:pt x="406" y="0"/>
                          </a:lnTo>
                          <a:lnTo>
                            <a:pt x="407" y="0"/>
                          </a:lnTo>
                          <a:lnTo>
                            <a:pt x="406" y="32"/>
                          </a:lnTo>
                          <a:lnTo>
                            <a:pt x="1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5" name="Freeform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73"/>
                      <a:ext cx="19" cy="0"/>
                    </a:xfrm>
                    <a:custGeom>
                      <a:avLst/>
                      <a:gdLst>
                        <a:gd name="T0" fmla="*/ 0 w 455"/>
                        <a:gd name="T1" fmla="*/ 0 h 52"/>
                        <a:gd name="T2" fmla="*/ 0 w 455"/>
                        <a:gd name="T3" fmla="*/ 0 h 52"/>
                        <a:gd name="T4" fmla="*/ 0 w 455"/>
                        <a:gd name="T5" fmla="*/ 0 h 52"/>
                        <a:gd name="T6" fmla="*/ 0 w 455"/>
                        <a:gd name="T7" fmla="*/ 0 h 52"/>
                        <a:gd name="T8" fmla="*/ 0 w 455"/>
                        <a:gd name="T9" fmla="*/ 0 h 52"/>
                        <a:gd name="T10" fmla="*/ 0 w 455"/>
                        <a:gd name="T11" fmla="*/ 0 h 5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55"/>
                        <a:gd name="T19" fmla="*/ 0 h 52"/>
                        <a:gd name="T20" fmla="*/ 455 w 455"/>
                        <a:gd name="T21" fmla="*/ 0 h 5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55" h="52">
                          <a:moveTo>
                            <a:pt x="0" y="32"/>
                          </a:moveTo>
                          <a:lnTo>
                            <a:pt x="1" y="0"/>
                          </a:lnTo>
                          <a:lnTo>
                            <a:pt x="454" y="20"/>
                          </a:lnTo>
                          <a:lnTo>
                            <a:pt x="455" y="20"/>
                          </a:lnTo>
                          <a:lnTo>
                            <a:pt x="453" y="52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6" name="Freeform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5" y="73"/>
                      <a:ext cx="14" cy="0"/>
                    </a:xfrm>
                    <a:custGeom>
                      <a:avLst/>
                      <a:gdLst>
                        <a:gd name="T0" fmla="*/ 0 w 345"/>
                        <a:gd name="T1" fmla="*/ 0 h 72"/>
                        <a:gd name="T2" fmla="*/ 0 w 345"/>
                        <a:gd name="T3" fmla="*/ 0 h 72"/>
                        <a:gd name="T4" fmla="*/ 0 w 345"/>
                        <a:gd name="T5" fmla="*/ 0 h 72"/>
                        <a:gd name="T6" fmla="*/ 0 w 345"/>
                        <a:gd name="T7" fmla="*/ 0 h 72"/>
                        <a:gd name="T8" fmla="*/ 0 w 345"/>
                        <a:gd name="T9" fmla="*/ 0 h 72"/>
                        <a:gd name="T10" fmla="*/ 0 w 345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5"/>
                        <a:gd name="T19" fmla="*/ 0 h 72"/>
                        <a:gd name="T20" fmla="*/ 345 w 345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5" h="72">
                          <a:moveTo>
                            <a:pt x="0" y="32"/>
                          </a:moveTo>
                          <a:lnTo>
                            <a:pt x="2" y="0"/>
                          </a:lnTo>
                          <a:lnTo>
                            <a:pt x="344" y="38"/>
                          </a:lnTo>
                          <a:lnTo>
                            <a:pt x="345" y="38"/>
                          </a:lnTo>
                          <a:lnTo>
                            <a:pt x="341" y="72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7" name="Freeform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2" y="75"/>
                      <a:ext cx="15" cy="0"/>
                    </a:xfrm>
                    <a:custGeom>
                      <a:avLst/>
                      <a:gdLst>
                        <a:gd name="T0" fmla="*/ 0 w 370"/>
                        <a:gd name="T1" fmla="*/ 0 h 102"/>
                        <a:gd name="T2" fmla="*/ 0 w 370"/>
                        <a:gd name="T3" fmla="*/ 0 h 102"/>
                        <a:gd name="T4" fmla="*/ 0 w 370"/>
                        <a:gd name="T5" fmla="*/ 0 h 102"/>
                        <a:gd name="T6" fmla="*/ 0 w 370"/>
                        <a:gd name="T7" fmla="*/ 0 h 102"/>
                        <a:gd name="T8" fmla="*/ 0 w 370"/>
                        <a:gd name="T9" fmla="*/ 0 h 102"/>
                        <a:gd name="T10" fmla="*/ 0 w 370"/>
                        <a:gd name="T11" fmla="*/ 0 h 10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0"/>
                        <a:gd name="T19" fmla="*/ 0 h 102"/>
                        <a:gd name="T20" fmla="*/ 370 w 370"/>
                        <a:gd name="T21" fmla="*/ 0 h 10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0" h="102">
                          <a:moveTo>
                            <a:pt x="0" y="34"/>
                          </a:moveTo>
                          <a:lnTo>
                            <a:pt x="4" y="0"/>
                          </a:lnTo>
                          <a:lnTo>
                            <a:pt x="370" y="70"/>
                          </a:lnTo>
                          <a:lnTo>
                            <a:pt x="365" y="102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8" name="Freeform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0" y="77"/>
                      <a:ext cx="14" cy="0"/>
                    </a:xfrm>
                    <a:custGeom>
                      <a:avLst/>
                      <a:gdLst>
                        <a:gd name="T0" fmla="*/ 0 w 348"/>
                        <a:gd name="T1" fmla="*/ 0 h 120"/>
                        <a:gd name="T2" fmla="*/ 0 w 348"/>
                        <a:gd name="T3" fmla="*/ 0 h 120"/>
                        <a:gd name="T4" fmla="*/ 0 w 348"/>
                        <a:gd name="T5" fmla="*/ 0 h 120"/>
                        <a:gd name="T6" fmla="*/ 0 w 348"/>
                        <a:gd name="T7" fmla="*/ 0 h 120"/>
                        <a:gd name="T8" fmla="*/ 0 w 348"/>
                        <a:gd name="T9" fmla="*/ 0 h 120"/>
                        <a:gd name="T10" fmla="*/ 0 w 348"/>
                        <a:gd name="T11" fmla="*/ 0 h 1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8"/>
                        <a:gd name="T19" fmla="*/ 0 h 120"/>
                        <a:gd name="T20" fmla="*/ 348 w 348"/>
                        <a:gd name="T21" fmla="*/ 0 h 1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8" h="120">
                          <a:moveTo>
                            <a:pt x="0" y="32"/>
                          </a:moveTo>
                          <a:lnTo>
                            <a:pt x="5" y="0"/>
                          </a:lnTo>
                          <a:lnTo>
                            <a:pt x="348" y="89"/>
                          </a:lnTo>
                          <a:lnTo>
                            <a:pt x="342" y="12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29" name="Freeform 1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7" y="79"/>
                      <a:ext cx="11" cy="0"/>
                    </a:xfrm>
                    <a:custGeom>
                      <a:avLst/>
                      <a:gdLst>
                        <a:gd name="T0" fmla="*/ 0 w 278"/>
                        <a:gd name="T1" fmla="*/ 0 h 119"/>
                        <a:gd name="T2" fmla="*/ 0 w 278"/>
                        <a:gd name="T3" fmla="*/ 0 h 119"/>
                        <a:gd name="T4" fmla="*/ 0 w 278"/>
                        <a:gd name="T5" fmla="*/ 0 h 119"/>
                        <a:gd name="T6" fmla="*/ 0 w 278"/>
                        <a:gd name="T7" fmla="*/ 0 h 119"/>
                        <a:gd name="T8" fmla="*/ 0 w 278"/>
                        <a:gd name="T9" fmla="*/ 0 h 119"/>
                        <a:gd name="T10" fmla="*/ 0 w 278"/>
                        <a:gd name="T11" fmla="*/ 0 h 1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8"/>
                        <a:gd name="T19" fmla="*/ 0 h 119"/>
                        <a:gd name="T20" fmla="*/ 278 w 278"/>
                        <a:gd name="T21" fmla="*/ 0 h 1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8" h="119">
                          <a:moveTo>
                            <a:pt x="0" y="31"/>
                          </a:moveTo>
                          <a:lnTo>
                            <a:pt x="6" y="0"/>
                          </a:lnTo>
                          <a:lnTo>
                            <a:pt x="277" y="88"/>
                          </a:lnTo>
                          <a:lnTo>
                            <a:pt x="278" y="89"/>
                          </a:lnTo>
                          <a:lnTo>
                            <a:pt x="270" y="119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0" name="Freeform 1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1"/>
                      <a:ext cx="13" cy="2"/>
                    </a:xfrm>
                    <a:custGeom>
                      <a:avLst/>
                      <a:gdLst>
                        <a:gd name="T0" fmla="*/ 0 w 328"/>
                        <a:gd name="T1" fmla="*/ 0 h 177"/>
                        <a:gd name="T2" fmla="*/ 0 w 328"/>
                        <a:gd name="T3" fmla="*/ 0 h 177"/>
                        <a:gd name="T4" fmla="*/ 0 w 328"/>
                        <a:gd name="T5" fmla="*/ 0 h 177"/>
                        <a:gd name="T6" fmla="*/ 0 w 328"/>
                        <a:gd name="T7" fmla="*/ 0 h 177"/>
                        <a:gd name="T8" fmla="*/ 0 w 328"/>
                        <a:gd name="T9" fmla="*/ 0 h 177"/>
                        <a:gd name="T10" fmla="*/ 0 w 328"/>
                        <a:gd name="T11" fmla="*/ 0 h 1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8"/>
                        <a:gd name="T19" fmla="*/ 0 h 177"/>
                        <a:gd name="T20" fmla="*/ 328 w 328"/>
                        <a:gd name="T21" fmla="*/ 177 h 1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8" h="177">
                          <a:moveTo>
                            <a:pt x="0" y="30"/>
                          </a:moveTo>
                          <a:lnTo>
                            <a:pt x="8" y="0"/>
                          </a:lnTo>
                          <a:lnTo>
                            <a:pt x="327" y="147"/>
                          </a:lnTo>
                          <a:lnTo>
                            <a:pt x="328" y="147"/>
                          </a:lnTo>
                          <a:lnTo>
                            <a:pt x="317" y="177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1" name="Freeform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6" y="86"/>
                      <a:ext cx="17" cy="4"/>
                    </a:xfrm>
                    <a:custGeom>
                      <a:avLst/>
                      <a:gdLst>
                        <a:gd name="T0" fmla="*/ 0 w 396"/>
                        <a:gd name="T1" fmla="*/ 0 h 253"/>
                        <a:gd name="T2" fmla="*/ 0 w 396"/>
                        <a:gd name="T3" fmla="*/ 0 h 253"/>
                        <a:gd name="T4" fmla="*/ 0 w 396"/>
                        <a:gd name="T5" fmla="*/ 0 h 253"/>
                        <a:gd name="T6" fmla="*/ 0 w 396"/>
                        <a:gd name="T7" fmla="*/ 0 h 253"/>
                        <a:gd name="T8" fmla="*/ 0 w 396"/>
                        <a:gd name="T9" fmla="*/ 0 h 253"/>
                        <a:gd name="T10" fmla="*/ 0 w 396"/>
                        <a:gd name="T11" fmla="*/ 0 h 2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6"/>
                        <a:gd name="T19" fmla="*/ 0 h 253"/>
                        <a:gd name="T20" fmla="*/ 396 w 396"/>
                        <a:gd name="T21" fmla="*/ 253 h 2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6" h="253">
                          <a:moveTo>
                            <a:pt x="0" y="30"/>
                          </a:moveTo>
                          <a:lnTo>
                            <a:pt x="11" y="0"/>
                          </a:lnTo>
                          <a:lnTo>
                            <a:pt x="393" y="226"/>
                          </a:lnTo>
                          <a:lnTo>
                            <a:pt x="396" y="253"/>
                          </a:lnTo>
                          <a:lnTo>
                            <a:pt x="363" y="245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2" name="Freeform 1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6" y="93"/>
                      <a:ext cx="17" cy="9"/>
                    </a:xfrm>
                    <a:custGeom>
                      <a:avLst/>
                      <a:gdLst>
                        <a:gd name="T0" fmla="*/ 0 w 401"/>
                        <a:gd name="T1" fmla="*/ 0 h 419"/>
                        <a:gd name="T2" fmla="*/ 0 w 401"/>
                        <a:gd name="T3" fmla="*/ 0 h 419"/>
                        <a:gd name="T4" fmla="*/ 0 w 401"/>
                        <a:gd name="T5" fmla="*/ 0 h 419"/>
                        <a:gd name="T6" fmla="*/ 0 w 401"/>
                        <a:gd name="T7" fmla="*/ 0 h 419"/>
                        <a:gd name="T8" fmla="*/ 0 w 401"/>
                        <a:gd name="T9" fmla="*/ 0 h 419"/>
                        <a:gd name="T10" fmla="*/ 0 w 401"/>
                        <a:gd name="T11" fmla="*/ 0 h 4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1"/>
                        <a:gd name="T19" fmla="*/ 0 h 419"/>
                        <a:gd name="T20" fmla="*/ 401 w 401"/>
                        <a:gd name="T21" fmla="*/ 419 h 4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1" h="419">
                          <a:moveTo>
                            <a:pt x="368" y="0"/>
                          </a:moveTo>
                          <a:lnTo>
                            <a:pt x="401" y="8"/>
                          </a:lnTo>
                          <a:lnTo>
                            <a:pt x="29" y="410"/>
                          </a:lnTo>
                          <a:lnTo>
                            <a:pt x="0" y="419"/>
                          </a:lnTo>
                          <a:lnTo>
                            <a:pt x="1" y="397"/>
                          </a:lnTo>
                          <a:lnTo>
                            <a:pt x="3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3" name="Freeform 1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6" y="104"/>
                      <a:ext cx="18" cy="13"/>
                    </a:xfrm>
                    <a:custGeom>
                      <a:avLst/>
                      <a:gdLst>
                        <a:gd name="T0" fmla="*/ 0 w 433"/>
                        <a:gd name="T1" fmla="*/ 0 h 581"/>
                        <a:gd name="T2" fmla="*/ 0 w 433"/>
                        <a:gd name="T3" fmla="*/ 0 h 581"/>
                        <a:gd name="T4" fmla="*/ 0 w 433"/>
                        <a:gd name="T5" fmla="*/ 0 h 581"/>
                        <a:gd name="T6" fmla="*/ 0 w 433"/>
                        <a:gd name="T7" fmla="*/ 0 h 581"/>
                        <a:gd name="T8" fmla="*/ 0 w 433"/>
                        <a:gd name="T9" fmla="*/ 0 h 581"/>
                        <a:gd name="T10" fmla="*/ 0 w 433"/>
                        <a:gd name="T11" fmla="*/ 0 h 58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3"/>
                        <a:gd name="T19" fmla="*/ 0 h 581"/>
                        <a:gd name="T20" fmla="*/ 433 w 433"/>
                        <a:gd name="T21" fmla="*/ 581 h 58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3" h="581">
                          <a:moveTo>
                            <a:pt x="0" y="9"/>
                          </a:moveTo>
                          <a:lnTo>
                            <a:pt x="29" y="0"/>
                          </a:lnTo>
                          <a:lnTo>
                            <a:pt x="433" y="558"/>
                          </a:lnTo>
                          <a:lnTo>
                            <a:pt x="432" y="581"/>
                          </a:lnTo>
                          <a:lnTo>
                            <a:pt x="405" y="566"/>
                          </a:lnTo>
                          <a:lnTo>
                            <a:pt x="0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4" name="Freeform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4" y="120"/>
                      <a:ext cx="0" cy="0"/>
                    </a:xfrm>
                    <a:custGeom>
                      <a:avLst/>
                      <a:gdLst>
                        <a:gd name="T0" fmla="*/ 0 w 66"/>
                        <a:gd name="T1" fmla="*/ 0 h 65"/>
                        <a:gd name="T2" fmla="*/ 0 w 66"/>
                        <a:gd name="T3" fmla="*/ 0 h 65"/>
                        <a:gd name="T4" fmla="*/ 0 w 66"/>
                        <a:gd name="T5" fmla="*/ 0 h 65"/>
                        <a:gd name="T6" fmla="*/ 0 w 66"/>
                        <a:gd name="T7" fmla="*/ 0 h 65"/>
                        <a:gd name="T8" fmla="*/ 0 w 66"/>
                        <a:gd name="T9" fmla="*/ 0 h 65"/>
                        <a:gd name="T10" fmla="*/ 0 w 66"/>
                        <a:gd name="T11" fmla="*/ 0 h 6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6"/>
                        <a:gd name="T19" fmla="*/ 0 h 65"/>
                        <a:gd name="T20" fmla="*/ 66 w 66"/>
                        <a:gd name="T21" fmla="*/ 65 h 6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6" h="65">
                          <a:moveTo>
                            <a:pt x="39" y="0"/>
                          </a:moveTo>
                          <a:lnTo>
                            <a:pt x="66" y="15"/>
                          </a:lnTo>
                          <a:lnTo>
                            <a:pt x="19" y="65"/>
                          </a:lnTo>
                          <a:lnTo>
                            <a:pt x="0" y="62"/>
                          </a:lnTo>
                          <a:lnTo>
                            <a:pt x="11" y="29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5" name="Freeform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4" y="113"/>
                      <a:ext cx="8" cy="5"/>
                    </a:xfrm>
                    <a:custGeom>
                      <a:avLst/>
                      <a:gdLst>
                        <a:gd name="T0" fmla="*/ 0 w 221"/>
                        <a:gd name="T1" fmla="*/ 0 h 306"/>
                        <a:gd name="T2" fmla="*/ 0 w 221"/>
                        <a:gd name="T3" fmla="*/ 0 h 306"/>
                        <a:gd name="T4" fmla="*/ 0 w 221"/>
                        <a:gd name="T5" fmla="*/ 0 h 306"/>
                        <a:gd name="T6" fmla="*/ 0 w 221"/>
                        <a:gd name="T7" fmla="*/ 0 h 306"/>
                        <a:gd name="T8" fmla="*/ 0 w 221"/>
                        <a:gd name="T9" fmla="*/ 0 h 306"/>
                        <a:gd name="T10" fmla="*/ 0 w 221"/>
                        <a:gd name="T11" fmla="*/ 0 h 306"/>
                        <a:gd name="T12" fmla="*/ 0 w 221"/>
                        <a:gd name="T13" fmla="*/ 0 h 30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21"/>
                        <a:gd name="T22" fmla="*/ 0 h 306"/>
                        <a:gd name="T23" fmla="*/ 221 w 221"/>
                        <a:gd name="T24" fmla="*/ 306 h 30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21" h="306">
                          <a:moveTo>
                            <a:pt x="221" y="273"/>
                          </a:moveTo>
                          <a:lnTo>
                            <a:pt x="210" y="306"/>
                          </a:lnTo>
                          <a:lnTo>
                            <a:pt x="3" y="21"/>
                          </a:lnTo>
                          <a:lnTo>
                            <a:pt x="13" y="10"/>
                          </a:lnTo>
                          <a:lnTo>
                            <a:pt x="0" y="16"/>
                          </a:lnTo>
                          <a:lnTo>
                            <a:pt x="23" y="0"/>
                          </a:lnTo>
                          <a:lnTo>
                            <a:pt x="221" y="2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6" name="Freeform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4" y="113"/>
                      <a:ext cx="0" cy="1"/>
                    </a:xfrm>
                    <a:custGeom>
                      <a:avLst/>
                      <a:gdLst>
                        <a:gd name="T0" fmla="*/ 0 w 57"/>
                        <a:gd name="T1" fmla="*/ 0 h 134"/>
                        <a:gd name="T2" fmla="*/ 0 w 57"/>
                        <a:gd name="T3" fmla="*/ 0 h 134"/>
                        <a:gd name="T4" fmla="*/ 0 w 57"/>
                        <a:gd name="T5" fmla="*/ 0 h 134"/>
                        <a:gd name="T6" fmla="*/ 0 w 57"/>
                        <a:gd name="T7" fmla="*/ 0 h 134"/>
                        <a:gd name="T8" fmla="*/ 0 w 57"/>
                        <a:gd name="T9" fmla="*/ 0 h 134"/>
                        <a:gd name="T10" fmla="*/ 0 w 57"/>
                        <a:gd name="T11" fmla="*/ 0 h 134"/>
                        <a:gd name="T12" fmla="*/ 0 w 57"/>
                        <a:gd name="T13" fmla="*/ 0 h 134"/>
                        <a:gd name="T14" fmla="*/ 0 w 57"/>
                        <a:gd name="T15" fmla="*/ 0 h 13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7"/>
                        <a:gd name="T25" fmla="*/ 0 h 134"/>
                        <a:gd name="T26" fmla="*/ 0 w 57"/>
                        <a:gd name="T27" fmla="*/ 134 h 13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7" h="134">
                          <a:moveTo>
                            <a:pt x="0" y="11"/>
                          </a:moveTo>
                          <a:lnTo>
                            <a:pt x="13" y="5"/>
                          </a:lnTo>
                          <a:lnTo>
                            <a:pt x="25" y="0"/>
                          </a:lnTo>
                          <a:lnTo>
                            <a:pt x="57" y="118"/>
                          </a:lnTo>
                          <a:lnTo>
                            <a:pt x="35" y="134"/>
                          </a:lnTo>
                          <a:lnTo>
                            <a:pt x="44" y="124"/>
                          </a:lnTo>
                          <a:lnTo>
                            <a:pt x="32" y="12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7" name="Freeform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2" y="106"/>
                      <a:ext cx="11" cy="8"/>
                    </a:xfrm>
                    <a:custGeom>
                      <a:avLst/>
                      <a:gdLst>
                        <a:gd name="T0" fmla="*/ 0 w 288"/>
                        <a:gd name="T1" fmla="*/ 0 h 396"/>
                        <a:gd name="T2" fmla="*/ 0 w 288"/>
                        <a:gd name="T3" fmla="*/ 0 h 396"/>
                        <a:gd name="T4" fmla="*/ 0 w 288"/>
                        <a:gd name="T5" fmla="*/ 0 h 396"/>
                        <a:gd name="T6" fmla="*/ 0 w 288"/>
                        <a:gd name="T7" fmla="*/ 0 h 396"/>
                        <a:gd name="T8" fmla="*/ 0 w 288"/>
                        <a:gd name="T9" fmla="*/ 0 h 396"/>
                        <a:gd name="T10" fmla="*/ 0 w 288"/>
                        <a:gd name="T11" fmla="*/ 0 h 396"/>
                        <a:gd name="T12" fmla="*/ 0 w 288"/>
                        <a:gd name="T13" fmla="*/ 0 h 3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8"/>
                        <a:gd name="T22" fmla="*/ 0 h 396"/>
                        <a:gd name="T23" fmla="*/ 288 w 288"/>
                        <a:gd name="T24" fmla="*/ 396 h 3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8" h="396">
                          <a:moveTo>
                            <a:pt x="288" y="375"/>
                          </a:moveTo>
                          <a:lnTo>
                            <a:pt x="278" y="386"/>
                          </a:lnTo>
                          <a:lnTo>
                            <a:pt x="269" y="396"/>
                          </a:lnTo>
                          <a:lnTo>
                            <a:pt x="8" y="36"/>
                          </a:lnTo>
                          <a:lnTo>
                            <a:pt x="0" y="0"/>
                          </a:lnTo>
                          <a:lnTo>
                            <a:pt x="19" y="1"/>
                          </a:lnTo>
                          <a:lnTo>
                            <a:pt x="288" y="37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8" name="Freeform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6" y="106"/>
                      <a:ext cx="3" cy="2"/>
                    </a:xfrm>
                    <a:custGeom>
                      <a:avLst/>
                      <a:gdLst>
                        <a:gd name="T0" fmla="*/ 0 w 132"/>
                        <a:gd name="T1" fmla="*/ 0 h 174"/>
                        <a:gd name="T2" fmla="*/ 0 w 132"/>
                        <a:gd name="T3" fmla="*/ 0 h 174"/>
                        <a:gd name="T4" fmla="*/ 0 w 132"/>
                        <a:gd name="T5" fmla="*/ 0 h 174"/>
                        <a:gd name="T6" fmla="*/ 0 w 132"/>
                        <a:gd name="T7" fmla="*/ 0 h 174"/>
                        <a:gd name="T8" fmla="*/ 0 w 132"/>
                        <a:gd name="T9" fmla="*/ 0 h 174"/>
                        <a:gd name="T10" fmla="*/ 0 w 132"/>
                        <a:gd name="T11" fmla="*/ 0 h 17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2"/>
                        <a:gd name="T19" fmla="*/ 0 h 174"/>
                        <a:gd name="T20" fmla="*/ 132 w 132"/>
                        <a:gd name="T21" fmla="*/ 174 h 17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2" h="174">
                          <a:moveTo>
                            <a:pt x="124" y="0"/>
                          </a:moveTo>
                          <a:lnTo>
                            <a:pt x="132" y="36"/>
                          </a:lnTo>
                          <a:lnTo>
                            <a:pt x="14" y="172"/>
                          </a:lnTo>
                          <a:lnTo>
                            <a:pt x="0" y="174"/>
                          </a:lnTo>
                          <a:lnTo>
                            <a:pt x="2" y="141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39" name="Freeform 1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6" y="104"/>
                      <a:ext cx="17" cy="4"/>
                    </a:xfrm>
                    <a:custGeom>
                      <a:avLst/>
                      <a:gdLst>
                        <a:gd name="T0" fmla="*/ 0 w 400"/>
                        <a:gd name="T1" fmla="*/ 0 h 236"/>
                        <a:gd name="T2" fmla="*/ 0 w 400"/>
                        <a:gd name="T3" fmla="*/ 0 h 236"/>
                        <a:gd name="T4" fmla="*/ 0 w 400"/>
                        <a:gd name="T5" fmla="*/ 0 h 236"/>
                        <a:gd name="T6" fmla="*/ 0 w 400"/>
                        <a:gd name="T7" fmla="*/ 0 h 236"/>
                        <a:gd name="T8" fmla="*/ 0 w 400"/>
                        <a:gd name="T9" fmla="*/ 0 h 236"/>
                        <a:gd name="T10" fmla="*/ 0 w 400"/>
                        <a:gd name="T11" fmla="*/ 0 h 2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0"/>
                        <a:gd name="T19" fmla="*/ 0 h 236"/>
                        <a:gd name="T20" fmla="*/ 400 w 400"/>
                        <a:gd name="T21" fmla="*/ 236 h 2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0" h="236">
                          <a:moveTo>
                            <a:pt x="400" y="203"/>
                          </a:moveTo>
                          <a:lnTo>
                            <a:pt x="398" y="236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10" y="0"/>
                          </a:lnTo>
                          <a:lnTo>
                            <a:pt x="400" y="20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0" name="Freeform 1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5" y="100"/>
                      <a:ext cx="19" cy="2"/>
                    </a:xfrm>
                    <a:custGeom>
                      <a:avLst/>
                      <a:gdLst>
                        <a:gd name="T0" fmla="*/ 0 w 437"/>
                        <a:gd name="T1" fmla="*/ 0 h 198"/>
                        <a:gd name="T2" fmla="*/ 0 w 437"/>
                        <a:gd name="T3" fmla="*/ 0 h 198"/>
                        <a:gd name="T4" fmla="*/ 0 w 437"/>
                        <a:gd name="T5" fmla="*/ 0 h 198"/>
                        <a:gd name="T6" fmla="*/ 0 w 437"/>
                        <a:gd name="T7" fmla="*/ 0 h 198"/>
                        <a:gd name="T8" fmla="*/ 0 w 437"/>
                        <a:gd name="T9" fmla="*/ 0 h 198"/>
                        <a:gd name="T10" fmla="*/ 0 w 437"/>
                        <a:gd name="T11" fmla="*/ 0 h 1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37"/>
                        <a:gd name="T19" fmla="*/ 0 h 198"/>
                        <a:gd name="T20" fmla="*/ 437 w 437"/>
                        <a:gd name="T21" fmla="*/ 198 h 1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37" h="198">
                          <a:moveTo>
                            <a:pt x="437" y="167"/>
                          </a:moveTo>
                          <a:lnTo>
                            <a:pt x="428" y="198"/>
                          </a:lnTo>
                          <a:lnTo>
                            <a:pt x="0" y="31"/>
                          </a:lnTo>
                          <a:lnTo>
                            <a:pt x="7" y="0"/>
                          </a:lnTo>
                          <a:lnTo>
                            <a:pt x="437" y="1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1" name="Freeform 1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95"/>
                      <a:ext cx="20" cy="2"/>
                    </a:xfrm>
                    <a:custGeom>
                      <a:avLst/>
                      <a:gdLst>
                        <a:gd name="T0" fmla="*/ 0 w 467"/>
                        <a:gd name="T1" fmla="*/ 0 h 170"/>
                        <a:gd name="T2" fmla="*/ 0 w 467"/>
                        <a:gd name="T3" fmla="*/ 0 h 170"/>
                        <a:gd name="T4" fmla="*/ 0 w 467"/>
                        <a:gd name="T5" fmla="*/ 0 h 170"/>
                        <a:gd name="T6" fmla="*/ 0 w 467"/>
                        <a:gd name="T7" fmla="*/ 0 h 170"/>
                        <a:gd name="T8" fmla="*/ 0 w 467"/>
                        <a:gd name="T9" fmla="*/ 0 h 170"/>
                        <a:gd name="T10" fmla="*/ 0 w 467"/>
                        <a:gd name="T11" fmla="*/ 0 h 1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7"/>
                        <a:gd name="T19" fmla="*/ 0 h 170"/>
                        <a:gd name="T20" fmla="*/ 467 w 467"/>
                        <a:gd name="T21" fmla="*/ 170 h 1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7" h="170">
                          <a:moveTo>
                            <a:pt x="467" y="139"/>
                          </a:moveTo>
                          <a:lnTo>
                            <a:pt x="460" y="170"/>
                          </a:lnTo>
                          <a:lnTo>
                            <a:pt x="0" y="33"/>
                          </a:lnTo>
                          <a:lnTo>
                            <a:pt x="4" y="0"/>
                          </a:lnTo>
                          <a:lnTo>
                            <a:pt x="5" y="1"/>
                          </a:lnTo>
                          <a:lnTo>
                            <a:pt x="467" y="13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2" name="Freeform 1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3" y="94"/>
                      <a:ext cx="17" cy="0"/>
                    </a:xfrm>
                    <a:custGeom>
                      <a:avLst/>
                      <a:gdLst>
                        <a:gd name="T0" fmla="*/ 0 w 393"/>
                        <a:gd name="T1" fmla="*/ 0 h 101"/>
                        <a:gd name="T2" fmla="*/ 0 w 393"/>
                        <a:gd name="T3" fmla="*/ 0 h 101"/>
                        <a:gd name="T4" fmla="*/ 0 w 393"/>
                        <a:gd name="T5" fmla="*/ 0 h 101"/>
                        <a:gd name="T6" fmla="*/ 0 w 393"/>
                        <a:gd name="T7" fmla="*/ 0 h 101"/>
                        <a:gd name="T8" fmla="*/ 0 w 393"/>
                        <a:gd name="T9" fmla="*/ 0 h 101"/>
                        <a:gd name="T10" fmla="*/ 0 w 393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3"/>
                        <a:gd name="T19" fmla="*/ 0 h 101"/>
                        <a:gd name="T20" fmla="*/ 393 w 393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3" h="101">
                          <a:moveTo>
                            <a:pt x="393" y="68"/>
                          </a:moveTo>
                          <a:lnTo>
                            <a:pt x="389" y="101"/>
                          </a:lnTo>
                          <a:lnTo>
                            <a:pt x="0" y="32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393" y="6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3" name="Freeform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9" y="93"/>
                      <a:ext cx="21" cy="0"/>
                    </a:xfrm>
                    <a:custGeom>
                      <a:avLst/>
                      <a:gdLst>
                        <a:gd name="T0" fmla="*/ 0 w 495"/>
                        <a:gd name="T1" fmla="*/ 0 h 42"/>
                        <a:gd name="T2" fmla="*/ 0 w 495"/>
                        <a:gd name="T3" fmla="*/ 0 h 42"/>
                        <a:gd name="T4" fmla="*/ 0 w 495"/>
                        <a:gd name="T5" fmla="*/ 0 h 42"/>
                        <a:gd name="T6" fmla="*/ 0 w 495"/>
                        <a:gd name="T7" fmla="*/ 0 h 42"/>
                        <a:gd name="T8" fmla="*/ 0 w 495"/>
                        <a:gd name="T9" fmla="*/ 0 h 42"/>
                        <a:gd name="T10" fmla="*/ 0 w 495"/>
                        <a:gd name="T11" fmla="*/ 0 h 4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5"/>
                        <a:gd name="T19" fmla="*/ 0 h 42"/>
                        <a:gd name="T20" fmla="*/ 495 w 495"/>
                        <a:gd name="T21" fmla="*/ 0 h 4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5" h="42">
                          <a:moveTo>
                            <a:pt x="495" y="10"/>
                          </a:moveTo>
                          <a:lnTo>
                            <a:pt x="493" y="42"/>
                          </a:lnTo>
                          <a:lnTo>
                            <a:pt x="1" y="32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495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4" name="Freeform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5" y="93"/>
                      <a:ext cx="20" cy="0"/>
                    </a:xfrm>
                    <a:custGeom>
                      <a:avLst/>
                      <a:gdLst>
                        <a:gd name="T0" fmla="*/ 0 w 472"/>
                        <a:gd name="T1" fmla="*/ 0 h 72"/>
                        <a:gd name="T2" fmla="*/ 0 w 472"/>
                        <a:gd name="T3" fmla="*/ 0 h 72"/>
                        <a:gd name="T4" fmla="*/ 0 w 472"/>
                        <a:gd name="T5" fmla="*/ 0 h 72"/>
                        <a:gd name="T6" fmla="*/ 0 w 472"/>
                        <a:gd name="T7" fmla="*/ 0 h 72"/>
                        <a:gd name="T8" fmla="*/ 0 w 472"/>
                        <a:gd name="T9" fmla="*/ 0 h 72"/>
                        <a:gd name="T10" fmla="*/ 0 w 472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72"/>
                        <a:gd name="T19" fmla="*/ 0 h 72"/>
                        <a:gd name="T20" fmla="*/ 472 w 472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72" h="72">
                          <a:moveTo>
                            <a:pt x="471" y="0"/>
                          </a:moveTo>
                          <a:lnTo>
                            <a:pt x="472" y="32"/>
                          </a:lnTo>
                          <a:lnTo>
                            <a:pt x="4" y="72"/>
                          </a:lnTo>
                          <a:lnTo>
                            <a:pt x="0" y="40"/>
                          </a:lnTo>
                          <a:lnTo>
                            <a:pt x="2" y="40"/>
                          </a:lnTo>
                          <a:lnTo>
                            <a:pt x="47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5" name="Freeform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7" y="94"/>
                      <a:ext cx="15" cy="0"/>
                    </a:xfrm>
                    <a:custGeom>
                      <a:avLst/>
                      <a:gdLst>
                        <a:gd name="T0" fmla="*/ 0 w 364"/>
                        <a:gd name="T1" fmla="*/ 0 h 110"/>
                        <a:gd name="T2" fmla="*/ 0 w 364"/>
                        <a:gd name="T3" fmla="*/ 0 h 110"/>
                        <a:gd name="T4" fmla="*/ 0 w 364"/>
                        <a:gd name="T5" fmla="*/ 0 h 110"/>
                        <a:gd name="T6" fmla="*/ 0 w 364"/>
                        <a:gd name="T7" fmla="*/ 0 h 110"/>
                        <a:gd name="T8" fmla="*/ 0 w 364"/>
                        <a:gd name="T9" fmla="*/ 0 h 110"/>
                        <a:gd name="T10" fmla="*/ 0 w 364"/>
                        <a:gd name="T11" fmla="*/ 0 h 1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4"/>
                        <a:gd name="T19" fmla="*/ 0 h 110"/>
                        <a:gd name="T20" fmla="*/ 364 w 364"/>
                        <a:gd name="T21" fmla="*/ 0 h 1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4" h="110">
                          <a:moveTo>
                            <a:pt x="360" y="0"/>
                          </a:moveTo>
                          <a:lnTo>
                            <a:pt x="364" y="32"/>
                          </a:lnTo>
                          <a:lnTo>
                            <a:pt x="7" y="110"/>
                          </a:lnTo>
                          <a:lnTo>
                            <a:pt x="0" y="79"/>
                          </a:lnTo>
                          <a:lnTo>
                            <a:pt x="2" y="78"/>
                          </a:lnTo>
                          <a:lnTo>
                            <a:pt x="36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6" name="Freeform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4" y="97"/>
                      <a:ext cx="21" cy="3"/>
                    </a:xfrm>
                    <a:custGeom>
                      <a:avLst/>
                      <a:gdLst>
                        <a:gd name="T0" fmla="*/ 0 w 485"/>
                        <a:gd name="T1" fmla="*/ 0 h 216"/>
                        <a:gd name="T2" fmla="*/ 0 w 485"/>
                        <a:gd name="T3" fmla="*/ 0 h 216"/>
                        <a:gd name="T4" fmla="*/ 0 w 485"/>
                        <a:gd name="T5" fmla="*/ 0 h 216"/>
                        <a:gd name="T6" fmla="*/ 0 w 485"/>
                        <a:gd name="T7" fmla="*/ 0 h 216"/>
                        <a:gd name="T8" fmla="*/ 0 w 485"/>
                        <a:gd name="T9" fmla="*/ 0 h 216"/>
                        <a:gd name="T10" fmla="*/ 0 w 485"/>
                        <a:gd name="T11" fmla="*/ 0 h 2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85"/>
                        <a:gd name="T19" fmla="*/ 0 h 216"/>
                        <a:gd name="T20" fmla="*/ 485 w 485"/>
                        <a:gd name="T21" fmla="*/ 216 h 2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85" h="216">
                          <a:moveTo>
                            <a:pt x="478" y="0"/>
                          </a:moveTo>
                          <a:lnTo>
                            <a:pt x="485" y="31"/>
                          </a:lnTo>
                          <a:lnTo>
                            <a:pt x="10" y="216"/>
                          </a:lnTo>
                          <a:lnTo>
                            <a:pt x="0" y="187"/>
                          </a:lnTo>
                          <a:lnTo>
                            <a:pt x="1" y="186"/>
                          </a:lnTo>
                          <a:lnTo>
                            <a:pt x="47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7" name="Freeform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1" y="102"/>
                      <a:ext cx="10" cy="2"/>
                    </a:xfrm>
                    <a:custGeom>
                      <a:avLst/>
                      <a:gdLst>
                        <a:gd name="T0" fmla="*/ 0 w 274"/>
                        <a:gd name="T1" fmla="*/ 0 h 167"/>
                        <a:gd name="T2" fmla="*/ 0 w 274"/>
                        <a:gd name="T3" fmla="*/ 0 h 167"/>
                        <a:gd name="T4" fmla="*/ 0 w 274"/>
                        <a:gd name="T5" fmla="*/ 0 h 167"/>
                        <a:gd name="T6" fmla="*/ 0 w 274"/>
                        <a:gd name="T7" fmla="*/ 0 h 167"/>
                        <a:gd name="T8" fmla="*/ 0 w 274"/>
                        <a:gd name="T9" fmla="*/ 0 h 167"/>
                        <a:gd name="T10" fmla="*/ 0 w 274"/>
                        <a:gd name="T11" fmla="*/ 0 h 1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4"/>
                        <a:gd name="T19" fmla="*/ 0 h 167"/>
                        <a:gd name="T20" fmla="*/ 274 w 274"/>
                        <a:gd name="T21" fmla="*/ 167 h 1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4" h="167">
                          <a:moveTo>
                            <a:pt x="264" y="0"/>
                          </a:moveTo>
                          <a:lnTo>
                            <a:pt x="274" y="29"/>
                          </a:lnTo>
                          <a:lnTo>
                            <a:pt x="12" y="167"/>
                          </a:lnTo>
                          <a:lnTo>
                            <a:pt x="0" y="138"/>
                          </a:lnTo>
                          <a:lnTo>
                            <a:pt x="1" y="137"/>
                          </a:lnTo>
                          <a:lnTo>
                            <a:pt x="26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8" name="Freeform 1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106"/>
                      <a:ext cx="6" cy="1"/>
                    </a:xfrm>
                    <a:custGeom>
                      <a:avLst/>
                      <a:gdLst>
                        <a:gd name="T0" fmla="*/ 0 w 180"/>
                        <a:gd name="T1" fmla="*/ 0 h 148"/>
                        <a:gd name="T2" fmla="*/ 0 w 180"/>
                        <a:gd name="T3" fmla="*/ 0 h 148"/>
                        <a:gd name="T4" fmla="*/ 0 w 180"/>
                        <a:gd name="T5" fmla="*/ 0 h 148"/>
                        <a:gd name="T6" fmla="*/ 0 w 180"/>
                        <a:gd name="T7" fmla="*/ 0 h 148"/>
                        <a:gd name="T8" fmla="*/ 0 w 180"/>
                        <a:gd name="T9" fmla="*/ 0 h 148"/>
                        <a:gd name="T10" fmla="*/ 0 w 180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0"/>
                        <a:gd name="T19" fmla="*/ 0 h 148"/>
                        <a:gd name="T20" fmla="*/ 180 w 180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0" h="148">
                          <a:moveTo>
                            <a:pt x="168" y="0"/>
                          </a:moveTo>
                          <a:lnTo>
                            <a:pt x="180" y="29"/>
                          </a:lnTo>
                          <a:lnTo>
                            <a:pt x="44" y="124"/>
                          </a:lnTo>
                          <a:lnTo>
                            <a:pt x="4" y="148"/>
                          </a:lnTo>
                          <a:lnTo>
                            <a:pt x="0" y="118"/>
                          </a:lnTo>
                          <a:lnTo>
                            <a:pt x="1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49" name="Freeform 1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3" y="109"/>
                      <a:ext cx="17" cy="0"/>
                    </a:xfrm>
                    <a:custGeom>
                      <a:avLst/>
                      <a:gdLst>
                        <a:gd name="T0" fmla="*/ 0 w 403"/>
                        <a:gd name="T1" fmla="*/ 0 h 123"/>
                        <a:gd name="T2" fmla="*/ 0 w 403"/>
                        <a:gd name="T3" fmla="*/ 0 h 123"/>
                        <a:gd name="T4" fmla="*/ 0 w 403"/>
                        <a:gd name="T5" fmla="*/ 0 h 123"/>
                        <a:gd name="T6" fmla="*/ 0 w 403"/>
                        <a:gd name="T7" fmla="*/ 0 h 123"/>
                        <a:gd name="T8" fmla="*/ 0 w 403"/>
                        <a:gd name="T9" fmla="*/ 0 h 123"/>
                        <a:gd name="T10" fmla="*/ 0 w 403"/>
                        <a:gd name="T11" fmla="*/ 0 h 1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3"/>
                        <a:gd name="T19" fmla="*/ 0 h 123"/>
                        <a:gd name="T20" fmla="*/ 403 w 403"/>
                        <a:gd name="T21" fmla="*/ 0 h 1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3" h="123">
                          <a:moveTo>
                            <a:pt x="0" y="24"/>
                          </a:moveTo>
                          <a:lnTo>
                            <a:pt x="40" y="0"/>
                          </a:lnTo>
                          <a:lnTo>
                            <a:pt x="403" y="91"/>
                          </a:lnTo>
                          <a:lnTo>
                            <a:pt x="398" y="123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0" name="Freeform 1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2" y="112"/>
                      <a:ext cx="20" cy="1"/>
                    </a:xfrm>
                    <a:custGeom>
                      <a:avLst/>
                      <a:gdLst>
                        <a:gd name="T0" fmla="*/ 0 w 468"/>
                        <a:gd name="T1" fmla="*/ 0 h 140"/>
                        <a:gd name="T2" fmla="*/ 0 w 468"/>
                        <a:gd name="T3" fmla="*/ 0 h 140"/>
                        <a:gd name="T4" fmla="*/ 0 w 468"/>
                        <a:gd name="T5" fmla="*/ 0 h 140"/>
                        <a:gd name="T6" fmla="*/ 0 w 468"/>
                        <a:gd name="T7" fmla="*/ 0 h 140"/>
                        <a:gd name="T8" fmla="*/ 0 w 468"/>
                        <a:gd name="T9" fmla="*/ 0 h 140"/>
                        <a:gd name="T10" fmla="*/ 0 w 468"/>
                        <a:gd name="T11" fmla="*/ 0 h 1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68"/>
                        <a:gd name="T19" fmla="*/ 0 h 140"/>
                        <a:gd name="T20" fmla="*/ 468 w 468"/>
                        <a:gd name="T21" fmla="*/ 140 h 1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68" h="140">
                          <a:moveTo>
                            <a:pt x="0" y="32"/>
                          </a:moveTo>
                          <a:lnTo>
                            <a:pt x="5" y="0"/>
                          </a:lnTo>
                          <a:lnTo>
                            <a:pt x="467" y="107"/>
                          </a:lnTo>
                          <a:lnTo>
                            <a:pt x="468" y="107"/>
                          </a:lnTo>
                          <a:lnTo>
                            <a:pt x="462" y="14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1" name="Freeform 1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5" y="115"/>
                      <a:ext cx="18" cy="1"/>
                    </a:xfrm>
                    <a:custGeom>
                      <a:avLst/>
                      <a:gdLst>
                        <a:gd name="T0" fmla="*/ 0 w 428"/>
                        <a:gd name="T1" fmla="*/ 0 h 150"/>
                        <a:gd name="T2" fmla="*/ 0 w 428"/>
                        <a:gd name="T3" fmla="*/ 0 h 150"/>
                        <a:gd name="T4" fmla="*/ 0 w 428"/>
                        <a:gd name="T5" fmla="*/ 0 h 150"/>
                        <a:gd name="T6" fmla="*/ 0 w 428"/>
                        <a:gd name="T7" fmla="*/ 0 h 150"/>
                        <a:gd name="T8" fmla="*/ 0 w 428"/>
                        <a:gd name="T9" fmla="*/ 0 h 150"/>
                        <a:gd name="T10" fmla="*/ 0 w 428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8"/>
                        <a:gd name="T19" fmla="*/ 0 h 150"/>
                        <a:gd name="T20" fmla="*/ 428 w 428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8" h="150">
                          <a:moveTo>
                            <a:pt x="0" y="33"/>
                          </a:moveTo>
                          <a:lnTo>
                            <a:pt x="6" y="0"/>
                          </a:lnTo>
                          <a:lnTo>
                            <a:pt x="427" y="118"/>
                          </a:lnTo>
                          <a:lnTo>
                            <a:pt x="428" y="118"/>
                          </a:lnTo>
                          <a:lnTo>
                            <a:pt x="421" y="150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2" name="Freeform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6" y="118"/>
                      <a:ext cx="21" cy="2"/>
                    </a:xfrm>
                    <a:custGeom>
                      <a:avLst/>
                      <a:gdLst>
                        <a:gd name="T0" fmla="*/ 0 w 500"/>
                        <a:gd name="T1" fmla="*/ 0 h 190"/>
                        <a:gd name="T2" fmla="*/ 0 w 500"/>
                        <a:gd name="T3" fmla="*/ 0 h 190"/>
                        <a:gd name="T4" fmla="*/ 0 w 500"/>
                        <a:gd name="T5" fmla="*/ 0 h 190"/>
                        <a:gd name="T6" fmla="*/ 0 w 500"/>
                        <a:gd name="T7" fmla="*/ 0 h 190"/>
                        <a:gd name="T8" fmla="*/ 0 w 500"/>
                        <a:gd name="T9" fmla="*/ 0 h 190"/>
                        <a:gd name="T10" fmla="*/ 0 w 500"/>
                        <a:gd name="T11" fmla="*/ 0 h 1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0"/>
                        <a:gd name="T19" fmla="*/ 0 h 190"/>
                        <a:gd name="T20" fmla="*/ 500 w 500"/>
                        <a:gd name="T21" fmla="*/ 190 h 1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0" h="190">
                          <a:moveTo>
                            <a:pt x="0" y="32"/>
                          </a:moveTo>
                          <a:lnTo>
                            <a:pt x="7" y="0"/>
                          </a:lnTo>
                          <a:lnTo>
                            <a:pt x="500" y="157"/>
                          </a:lnTo>
                          <a:lnTo>
                            <a:pt x="500" y="159"/>
                          </a:lnTo>
                          <a:lnTo>
                            <a:pt x="493" y="190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3" name="Freeform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123"/>
                      <a:ext cx="25" cy="4"/>
                    </a:xfrm>
                    <a:custGeom>
                      <a:avLst/>
                      <a:gdLst>
                        <a:gd name="T0" fmla="*/ 0 w 566"/>
                        <a:gd name="T1" fmla="*/ 0 h 246"/>
                        <a:gd name="T2" fmla="*/ 0 w 566"/>
                        <a:gd name="T3" fmla="*/ 0 h 246"/>
                        <a:gd name="T4" fmla="*/ 0 w 566"/>
                        <a:gd name="T5" fmla="*/ 0 h 246"/>
                        <a:gd name="T6" fmla="*/ 0 w 566"/>
                        <a:gd name="T7" fmla="*/ 0 h 246"/>
                        <a:gd name="T8" fmla="*/ 0 w 566"/>
                        <a:gd name="T9" fmla="*/ 0 h 246"/>
                        <a:gd name="T10" fmla="*/ 0 w 566"/>
                        <a:gd name="T11" fmla="*/ 0 h 2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6"/>
                        <a:gd name="T19" fmla="*/ 0 h 246"/>
                        <a:gd name="T20" fmla="*/ 566 w 566"/>
                        <a:gd name="T21" fmla="*/ 246 h 2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6" h="246">
                          <a:moveTo>
                            <a:pt x="0" y="31"/>
                          </a:moveTo>
                          <a:lnTo>
                            <a:pt x="7" y="0"/>
                          </a:lnTo>
                          <a:lnTo>
                            <a:pt x="565" y="215"/>
                          </a:lnTo>
                          <a:lnTo>
                            <a:pt x="566" y="215"/>
                          </a:lnTo>
                          <a:lnTo>
                            <a:pt x="556" y="246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4" name="Freeform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8" y="129"/>
                      <a:ext cx="19" cy="4"/>
                    </a:xfrm>
                    <a:custGeom>
                      <a:avLst/>
                      <a:gdLst>
                        <a:gd name="T0" fmla="*/ 0 w 441"/>
                        <a:gd name="T1" fmla="*/ 0 h 246"/>
                        <a:gd name="T2" fmla="*/ 0 w 441"/>
                        <a:gd name="T3" fmla="*/ 0 h 246"/>
                        <a:gd name="T4" fmla="*/ 0 w 441"/>
                        <a:gd name="T5" fmla="*/ 0 h 246"/>
                        <a:gd name="T6" fmla="*/ 0 w 441"/>
                        <a:gd name="T7" fmla="*/ 0 h 246"/>
                        <a:gd name="T8" fmla="*/ 0 w 441"/>
                        <a:gd name="T9" fmla="*/ 0 h 246"/>
                        <a:gd name="T10" fmla="*/ 0 w 441"/>
                        <a:gd name="T11" fmla="*/ 0 h 2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41"/>
                        <a:gd name="T19" fmla="*/ 0 h 246"/>
                        <a:gd name="T20" fmla="*/ 441 w 441"/>
                        <a:gd name="T21" fmla="*/ 246 h 2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41" h="246">
                          <a:moveTo>
                            <a:pt x="0" y="31"/>
                          </a:moveTo>
                          <a:lnTo>
                            <a:pt x="10" y="0"/>
                          </a:lnTo>
                          <a:lnTo>
                            <a:pt x="439" y="217"/>
                          </a:lnTo>
                          <a:lnTo>
                            <a:pt x="441" y="218"/>
                          </a:lnTo>
                          <a:lnTo>
                            <a:pt x="428" y="246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5" name="Freeform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35"/>
                      <a:ext cx="15" cy="6"/>
                    </a:xfrm>
                    <a:custGeom>
                      <a:avLst/>
                      <a:gdLst>
                        <a:gd name="T0" fmla="*/ 0 w 374"/>
                        <a:gd name="T1" fmla="*/ 0 h 312"/>
                        <a:gd name="T2" fmla="*/ 0 w 374"/>
                        <a:gd name="T3" fmla="*/ 0 h 312"/>
                        <a:gd name="T4" fmla="*/ 0 w 374"/>
                        <a:gd name="T5" fmla="*/ 0 h 312"/>
                        <a:gd name="T6" fmla="*/ 0 w 374"/>
                        <a:gd name="T7" fmla="*/ 0 h 312"/>
                        <a:gd name="T8" fmla="*/ 0 w 374"/>
                        <a:gd name="T9" fmla="*/ 0 h 312"/>
                        <a:gd name="T10" fmla="*/ 0 w 374"/>
                        <a:gd name="T11" fmla="*/ 0 h 3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74"/>
                        <a:gd name="T19" fmla="*/ 0 h 312"/>
                        <a:gd name="T20" fmla="*/ 374 w 374"/>
                        <a:gd name="T21" fmla="*/ 312 h 3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74" h="312">
                          <a:moveTo>
                            <a:pt x="0" y="28"/>
                          </a:moveTo>
                          <a:lnTo>
                            <a:pt x="13" y="0"/>
                          </a:lnTo>
                          <a:lnTo>
                            <a:pt x="371" y="285"/>
                          </a:lnTo>
                          <a:lnTo>
                            <a:pt x="374" y="287"/>
                          </a:lnTo>
                          <a:lnTo>
                            <a:pt x="356" y="312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6" name="Freeform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7" y="143"/>
                      <a:ext cx="10" cy="6"/>
                    </a:xfrm>
                    <a:custGeom>
                      <a:avLst/>
                      <a:gdLst>
                        <a:gd name="T0" fmla="*/ 0 w 268"/>
                        <a:gd name="T1" fmla="*/ 0 h 323"/>
                        <a:gd name="T2" fmla="*/ 0 w 268"/>
                        <a:gd name="T3" fmla="*/ 0 h 323"/>
                        <a:gd name="T4" fmla="*/ 0 w 268"/>
                        <a:gd name="T5" fmla="*/ 0 h 323"/>
                        <a:gd name="T6" fmla="*/ 0 w 268"/>
                        <a:gd name="T7" fmla="*/ 0 h 323"/>
                        <a:gd name="T8" fmla="*/ 0 w 268"/>
                        <a:gd name="T9" fmla="*/ 0 h 323"/>
                        <a:gd name="T10" fmla="*/ 0 w 268"/>
                        <a:gd name="T11" fmla="*/ 0 h 32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8"/>
                        <a:gd name="T19" fmla="*/ 0 h 323"/>
                        <a:gd name="T20" fmla="*/ 268 w 268"/>
                        <a:gd name="T21" fmla="*/ 323 h 32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8" h="323">
                          <a:moveTo>
                            <a:pt x="0" y="25"/>
                          </a:moveTo>
                          <a:lnTo>
                            <a:pt x="18" y="0"/>
                          </a:lnTo>
                          <a:lnTo>
                            <a:pt x="265" y="305"/>
                          </a:lnTo>
                          <a:lnTo>
                            <a:pt x="268" y="316"/>
                          </a:lnTo>
                          <a:lnTo>
                            <a:pt x="242" y="323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7" name="Freeform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9" y="152"/>
                      <a:ext cx="0" cy="7"/>
                    </a:xfrm>
                    <a:custGeom>
                      <a:avLst/>
                      <a:gdLst>
                        <a:gd name="T0" fmla="*/ 0 w 26"/>
                        <a:gd name="T1" fmla="*/ 0 h 375"/>
                        <a:gd name="T2" fmla="*/ 0 w 26"/>
                        <a:gd name="T3" fmla="*/ 0 h 375"/>
                        <a:gd name="T4" fmla="*/ 0 w 26"/>
                        <a:gd name="T5" fmla="*/ 0 h 375"/>
                        <a:gd name="T6" fmla="*/ 0 w 26"/>
                        <a:gd name="T7" fmla="*/ 0 h 375"/>
                        <a:gd name="T8" fmla="*/ 0 w 26"/>
                        <a:gd name="T9" fmla="*/ 0 h 375"/>
                        <a:gd name="T10" fmla="*/ 0 w 26"/>
                        <a:gd name="T11" fmla="*/ 0 h 37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"/>
                        <a:gd name="T19" fmla="*/ 0 h 375"/>
                        <a:gd name="T20" fmla="*/ 0 w 26"/>
                        <a:gd name="T21" fmla="*/ 375 h 37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" h="375">
                          <a:moveTo>
                            <a:pt x="0" y="7"/>
                          </a:moveTo>
                          <a:lnTo>
                            <a:pt x="26" y="0"/>
                          </a:lnTo>
                          <a:lnTo>
                            <a:pt x="26" y="374"/>
                          </a:lnTo>
                          <a:lnTo>
                            <a:pt x="26" y="375"/>
                          </a:lnTo>
                          <a:lnTo>
                            <a:pt x="0" y="374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8" name="Freeform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8" y="162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98"/>
                        <a:gd name="T2" fmla="*/ 0 w 34"/>
                        <a:gd name="T3" fmla="*/ 0 h 198"/>
                        <a:gd name="T4" fmla="*/ 0 w 34"/>
                        <a:gd name="T5" fmla="*/ 0 h 198"/>
                        <a:gd name="T6" fmla="*/ 0 w 34"/>
                        <a:gd name="T7" fmla="*/ 0 h 198"/>
                        <a:gd name="T8" fmla="*/ 0 w 34"/>
                        <a:gd name="T9" fmla="*/ 0 h 198"/>
                        <a:gd name="T10" fmla="*/ 0 w 34"/>
                        <a:gd name="T11" fmla="*/ 0 h 1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98"/>
                        <a:gd name="T20" fmla="*/ 0 w 34"/>
                        <a:gd name="T21" fmla="*/ 198 h 1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98">
                          <a:moveTo>
                            <a:pt x="8" y="0"/>
                          </a:moveTo>
                          <a:lnTo>
                            <a:pt x="34" y="1"/>
                          </a:lnTo>
                          <a:lnTo>
                            <a:pt x="26" y="197"/>
                          </a:lnTo>
                          <a:lnTo>
                            <a:pt x="26" y="198"/>
                          </a:lnTo>
                          <a:lnTo>
                            <a:pt x="0" y="19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59" name="Freeform 1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7" y="168"/>
                      <a:ext cx="0" cy="4"/>
                    </a:xfrm>
                    <a:custGeom>
                      <a:avLst/>
                      <a:gdLst>
                        <a:gd name="T0" fmla="*/ 0 w 49"/>
                        <a:gd name="T1" fmla="*/ 0 h 268"/>
                        <a:gd name="T2" fmla="*/ 0 w 49"/>
                        <a:gd name="T3" fmla="*/ 0 h 268"/>
                        <a:gd name="T4" fmla="*/ 0 w 49"/>
                        <a:gd name="T5" fmla="*/ 0 h 268"/>
                        <a:gd name="T6" fmla="*/ 0 w 49"/>
                        <a:gd name="T7" fmla="*/ 0 h 268"/>
                        <a:gd name="T8" fmla="*/ 0 w 49"/>
                        <a:gd name="T9" fmla="*/ 0 h 268"/>
                        <a:gd name="T10" fmla="*/ 0 w 49"/>
                        <a:gd name="T11" fmla="*/ 0 h 2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268"/>
                        <a:gd name="T20" fmla="*/ 0 w 49"/>
                        <a:gd name="T21" fmla="*/ 268 h 2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268">
                          <a:moveTo>
                            <a:pt x="23" y="0"/>
                          </a:moveTo>
                          <a:lnTo>
                            <a:pt x="49" y="2"/>
                          </a:lnTo>
                          <a:lnTo>
                            <a:pt x="26" y="257"/>
                          </a:lnTo>
                          <a:lnTo>
                            <a:pt x="21" y="268"/>
                          </a:lnTo>
                          <a:lnTo>
                            <a:pt x="0" y="249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0" name="Freeform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2" y="175"/>
                      <a:ext cx="3" cy="1"/>
                    </a:xfrm>
                    <a:custGeom>
                      <a:avLst/>
                      <a:gdLst>
                        <a:gd name="T0" fmla="*/ 0 w 128"/>
                        <a:gd name="T1" fmla="*/ 0 h 149"/>
                        <a:gd name="T2" fmla="*/ 0 w 128"/>
                        <a:gd name="T3" fmla="*/ 0 h 149"/>
                        <a:gd name="T4" fmla="*/ 0 w 128"/>
                        <a:gd name="T5" fmla="*/ 0 h 149"/>
                        <a:gd name="T6" fmla="*/ 0 w 128"/>
                        <a:gd name="T7" fmla="*/ 0 h 149"/>
                        <a:gd name="T8" fmla="*/ 0 w 128"/>
                        <a:gd name="T9" fmla="*/ 0 h 149"/>
                        <a:gd name="T10" fmla="*/ 0 w 128"/>
                        <a:gd name="T11" fmla="*/ 0 h 1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8"/>
                        <a:gd name="T19" fmla="*/ 0 h 149"/>
                        <a:gd name="T20" fmla="*/ 128 w 128"/>
                        <a:gd name="T21" fmla="*/ 149 h 1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8" h="149">
                          <a:moveTo>
                            <a:pt x="107" y="0"/>
                          </a:moveTo>
                          <a:lnTo>
                            <a:pt x="128" y="19"/>
                          </a:lnTo>
                          <a:lnTo>
                            <a:pt x="16" y="147"/>
                          </a:lnTo>
                          <a:lnTo>
                            <a:pt x="14" y="149"/>
                          </a:lnTo>
                          <a:lnTo>
                            <a:pt x="0" y="121"/>
                          </a:lnTo>
                          <a:lnTo>
                            <a:pt x="10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1" name="Freeform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178"/>
                      <a:ext cx="5" cy="1"/>
                    </a:xfrm>
                    <a:custGeom>
                      <a:avLst/>
                      <a:gdLst>
                        <a:gd name="T0" fmla="*/ 0 w 170"/>
                        <a:gd name="T1" fmla="*/ 0 h 137"/>
                        <a:gd name="T2" fmla="*/ 0 w 170"/>
                        <a:gd name="T3" fmla="*/ 0 h 137"/>
                        <a:gd name="T4" fmla="*/ 0 w 170"/>
                        <a:gd name="T5" fmla="*/ 0 h 137"/>
                        <a:gd name="T6" fmla="*/ 0 w 170"/>
                        <a:gd name="T7" fmla="*/ 0 h 137"/>
                        <a:gd name="T8" fmla="*/ 0 w 170"/>
                        <a:gd name="T9" fmla="*/ 0 h 137"/>
                        <a:gd name="T10" fmla="*/ 0 w 170"/>
                        <a:gd name="T11" fmla="*/ 0 h 1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0"/>
                        <a:gd name="T19" fmla="*/ 0 h 137"/>
                        <a:gd name="T20" fmla="*/ 170 w 170"/>
                        <a:gd name="T21" fmla="*/ 137 h 1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0" h="137">
                          <a:moveTo>
                            <a:pt x="156" y="0"/>
                          </a:moveTo>
                          <a:lnTo>
                            <a:pt x="170" y="28"/>
                          </a:lnTo>
                          <a:lnTo>
                            <a:pt x="11" y="136"/>
                          </a:lnTo>
                          <a:lnTo>
                            <a:pt x="8" y="137"/>
                          </a:lnTo>
                          <a:lnTo>
                            <a:pt x="0" y="106"/>
                          </a:lnTo>
                          <a:lnTo>
                            <a:pt x="15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2" name="Freeform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5" y="181"/>
                      <a:ext cx="7" cy="0"/>
                    </a:xfrm>
                    <a:custGeom>
                      <a:avLst/>
                      <a:gdLst>
                        <a:gd name="T0" fmla="*/ 0 w 198"/>
                        <a:gd name="T1" fmla="*/ 0 h 101"/>
                        <a:gd name="T2" fmla="*/ 0 w 198"/>
                        <a:gd name="T3" fmla="*/ 0 h 101"/>
                        <a:gd name="T4" fmla="*/ 0 w 198"/>
                        <a:gd name="T5" fmla="*/ 0 h 101"/>
                        <a:gd name="T6" fmla="*/ 0 w 198"/>
                        <a:gd name="T7" fmla="*/ 0 h 101"/>
                        <a:gd name="T8" fmla="*/ 0 w 198"/>
                        <a:gd name="T9" fmla="*/ 0 h 101"/>
                        <a:gd name="T10" fmla="*/ 0 w 198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8"/>
                        <a:gd name="T19" fmla="*/ 0 h 101"/>
                        <a:gd name="T20" fmla="*/ 198 w 198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8" h="101">
                          <a:moveTo>
                            <a:pt x="190" y="0"/>
                          </a:moveTo>
                          <a:lnTo>
                            <a:pt x="198" y="31"/>
                          </a:lnTo>
                          <a:lnTo>
                            <a:pt x="7" y="101"/>
                          </a:lnTo>
                          <a:lnTo>
                            <a:pt x="6" y="101"/>
                          </a:lnTo>
                          <a:lnTo>
                            <a:pt x="0" y="69"/>
                          </a:ln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3" name="Freeform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183"/>
                      <a:ext cx="10" cy="0"/>
                    </a:xfrm>
                    <a:custGeom>
                      <a:avLst/>
                      <a:gdLst>
                        <a:gd name="T0" fmla="*/ 0 w 259"/>
                        <a:gd name="T1" fmla="*/ 0 h 101"/>
                        <a:gd name="T2" fmla="*/ 0 w 259"/>
                        <a:gd name="T3" fmla="*/ 0 h 101"/>
                        <a:gd name="T4" fmla="*/ 0 w 259"/>
                        <a:gd name="T5" fmla="*/ 0 h 101"/>
                        <a:gd name="T6" fmla="*/ 0 w 259"/>
                        <a:gd name="T7" fmla="*/ 0 h 101"/>
                        <a:gd name="T8" fmla="*/ 0 w 259"/>
                        <a:gd name="T9" fmla="*/ 0 h 101"/>
                        <a:gd name="T10" fmla="*/ 0 w 259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9"/>
                        <a:gd name="T19" fmla="*/ 0 h 101"/>
                        <a:gd name="T20" fmla="*/ 259 w 259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9" h="101">
                          <a:moveTo>
                            <a:pt x="253" y="0"/>
                          </a:moveTo>
                          <a:lnTo>
                            <a:pt x="259" y="32"/>
                          </a:lnTo>
                          <a:lnTo>
                            <a:pt x="5" y="100"/>
                          </a:lnTo>
                          <a:lnTo>
                            <a:pt x="4" y="101"/>
                          </a:lnTo>
                          <a:lnTo>
                            <a:pt x="0" y="68"/>
                          </a:lnTo>
                          <a:lnTo>
                            <a:pt x="25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4" name="Freeform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8" y="185"/>
                      <a:ext cx="12" cy="0"/>
                    </a:xfrm>
                    <a:custGeom>
                      <a:avLst/>
                      <a:gdLst>
                        <a:gd name="T0" fmla="*/ 0 w 298"/>
                        <a:gd name="T1" fmla="*/ 0 h 81"/>
                        <a:gd name="T2" fmla="*/ 0 w 298"/>
                        <a:gd name="T3" fmla="*/ 0 h 81"/>
                        <a:gd name="T4" fmla="*/ 0 w 298"/>
                        <a:gd name="T5" fmla="*/ 0 h 81"/>
                        <a:gd name="T6" fmla="*/ 0 w 298"/>
                        <a:gd name="T7" fmla="*/ 0 h 81"/>
                        <a:gd name="T8" fmla="*/ 0 w 298"/>
                        <a:gd name="T9" fmla="*/ 0 h 81"/>
                        <a:gd name="T10" fmla="*/ 0 w 298"/>
                        <a:gd name="T11" fmla="*/ 0 h 8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98"/>
                        <a:gd name="T19" fmla="*/ 0 h 81"/>
                        <a:gd name="T20" fmla="*/ 298 w 298"/>
                        <a:gd name="T21" fmla="*/ 0 h 8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98" h="81">
                          <a:moveTo>
                            <a:pt x="294" y="0"/>
                          </a:moveTo>
                          <a:lnTo>
                            <a:pt x="298" y="33"/>
                          </a:lnTo>
                          <a:lnTo>
                            <a:pt x="4" y="81"/>
                          </a:lnTo>
                          <a:lnTo>
                            <a:pt x="0" y="49"/>
                          </a:lnTo>
                          <a:lnTo>
                            <a:pt x="2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5" name="Freeform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187"/>
                      <a:ext cx="13" cy="0"/>
                    </a:xfrm>
                    <a:custGeom>
                      <a:avLst/>
                      <a:gdLst>
                        <a:gd name="T0" fmla="*/ 0 w 322"/>
                        <a:gd name="T1" fmla="*/ 0 h 92"/>
                        <a:gd name="T2" fmla="*/ 0 w 322"/>
                        <a:gd name="T3" fmla="*/ 0 h 92"/>
                        <a:gd name="T4" fmla="*/ 0 w 322"/>
                        <a:gd name="T5" fmla="*/ 0 h 92"/>
                        <a:gd name="T6" fmla="*/ 0 w 322"/>
                        <a:gd name="T7" fmla="*/ 0 h 92"/>
                        <a:gd name="T8" fmla="*/ 0 w 322"/>
                        <a:gd name="T9" fmla="*/ 0 h 92"/>
                        <a:gd name="T10" fmla="*/ 0 w 322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2"/>
                        <a:gd name="T19" fmla="*/ 0 h 92"/>
                        <a:gd name="T20" fmla="*/ 322 w 322"/>
                        <a:gd name="T21" fmla="*/ 0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2" h="92">
                          <a:moveTo>
                            <a:pt x="318" y="0"/>
                          </a:moveTo>
                          <a:lnTo>
                            <a:pt x="322" y="32"/>
                          </a:lnTo>
                          <a:lnTo>
                            <a:pt x="3" y="92"/>
                          </a:lnTo>
                          <a:lnTo>
                            <a:pt x="0" y="60"/>
                          </a:lnTo>
                          <a:lnTo>
                            <a:pt x="31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6" name="Freeform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6" y="188"/>
                      <a:ext cx="13" cy="0"/>
                    </a:xfrm>
                    <a:custGeom>
                      <a:avLst/>
                      <a:gdLst>
                        <a:gd name="T0" fmla="*/ 0 w 322"/>
                        <a:gd name="T1" fmla="*/ 0 h 71"/>
                        <a:gd name="T2" fmla="*/ 0 w 322"/>
                        <a:gd name="T3" fmla="*/ 0 h 71"/>
                        <a:gd name="T4" fmla="*/ 0 w 322"/>
                        <a:gd name="T5" fmla="*/ 0 h 71"/>
                        <a:gd name="T6" fmla="*/ 0 w 322"/>
                        <a:gd name="T7" fmla="*/ 0 h 71"/>
                        <a:gd name="T8" fmla="*/ 0 w 322"/>
                        <a:gd name="T9" fmla="*/ 0 h 71"/>
                        <a:gd name="T10" fmla="*/ 0 w 322"/>
                        <a:gd name="T11" fmla="*/ 0 h 7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2"/>
                        <a:gd name="T19" fmla="*/ 0 h 71"/>
                        <a:gd name="T20" fmla="*/ 322 w 322"/>
                        <a:gd name="T21" fmla="*/ 0 h 7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2" h="71">
                          <a:moveTo>
                            <a:pt x="319" y="0"/>
                          </a:moveTo>
                          <a:lnTo>
                            <a:pt x="322" y="32"/>
                          </a:lnTo>
                          <a:lnTo>
                            <a:pt x="4" y="71"/>
                          </a:lnTo>
                          <a:lnTo>
                            <a:pt x="0" y="38"/>
                          </a:lnTo>
                          <a:lnTo>
                            <a:pt x="1" y="38"/>
                          </a:lnTo>
                          <a:lnTo>
                            <a:pt x="31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7" name="Freeform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89"/>
                      <a:ext cx="12" cy="0"/>
                    </a:xfrm>
                    <a:custGeom>
                      <a:avLst/>
                      <a:gdLst>
                        <a:gd name="T0" fmla="*/ 0 w 315"/>
                        <a:gd name="T1" fmla="*/ 0 h 102"/>
                        <a:gd name="T2" fmla="*/ 0 w 315"/>
                        <a:gd name="T3" fmla="*/ 0 h 102"/>
                        <a:gd name="T4" fmla="*/ 0 w 315"/>
                        <a:gd name="T5" fmla="*/ 0 h 102"/>
                        <a:gd name="T6" fmla="*/ 0 w 315"/>
                        <a:gd name="T7" fmla="*/ 0 h 102"/>
                        <a:gd name="T8" fmla="*/ 0 w 315"/>
                        <a:gd name="T9" fmla="*/ 0 h 102"/>
                        <a:gd name="T10" fmla="*/ 0 w 315"/>
                        <a:gd name="T11" fmla="*/ 0 h 10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5"/>
                        <a:gd name="T19" fmla="*/ 0 h 102"/>
                        <a:gd name="T20" fmla="*/ 315 w 315"/>
                        <a:gd name="T21" fmla="*/ 0 h 10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5" h="102">
                          <a:moveTo>
                            <a:pt x="311" y="0"/>
                          </a:moveTo>
                          <a:lnTo>
                            <a:pt x="315" y="33"/>
                          </a:lnTo>
                          <a:lnTo>
                            <a:pt x="5" y="102"/>
                          </a:lnTo>
                          <a:lnTo>
                            <a:pt x="0" y="69"/>
                          </a:lnTo>
                          <a:lnTo>
                            <a:pt x="3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8" name="Freeform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7" y="191"/>
                      <a:ext cx="11" cy="0"/>
                    </a:xfrm>
                    <a:custGeom>
                      <a:avLst/>
                      <a:gdLst>
                        <a:gd name="T0" fmla="*/ 0 w 286"/>
                        <a:gd name="T1" fmla="*/ 0 h 101"/>
                        <a:gd name="T2" fmla="*/ 0 w 286"/>
                        <a:gd name="T3" fmla="*/ 0 h 101"/>
                        <a:gd name="T4" fmla="*/ 0 w 286"/>
                        <a:gd name="T5" fmla="*/ 0 h 101"/>
                        <a:gd name="T6" fmla="*/ 0 w 286"/>
                        <a:gd name="T7" fmla="*/ 0 h 101"/>
                        <a:gd name="T8" fmla="*/ 0 w 286"/>
                        <a:gd name="T9" fmla="*/ 0 h 101"/>
                        <a:gd name="T10" fmla="*/ 0 w 286"/>
                        <a:gd name="T11" fmla="*/ 0 h 10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6"/>
                        <a:gd name="T19" fmla="*/ 0 h 101"/>
                        <a:gd name="T20" fmla="*/ 286 w 286"/>
                        <a:gd name="T21" fmla="*/ 0 h 10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6" h="101">
                          <a:moveTo>
                            <a:pt x="281" y="0"/>
                          </a:moveTo>
                          <a:lnTo>
                            <a:pt x="286" y="33"/>
                          </a:lnTo>
                          <a:lnTo>
                            <a:pt x="8" y="101"/>
                          </a:lnTo>
                          <a:lnTo>
                            <a:pt x="0" y="70"/>
                          </a:lnTo>
                          <a:lnTo>
                            <a:pt x="2" y="70"/>
                          </a:lnTo>
                          <a:lnTo>
                            <a:pt x="28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69" name="Freeform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9" y="193"/>
                      <a:ext cx="5" cy="0"/>
                    </a:xfrm>
                    <a:custGeom>
                      <a:avLst/>
                      <a:gdLst>
                        <a:gd name="T0" fmla="*/ 0 w 168"/>
                        <a:gd name="T1" fmla="*/ 0 h 99"/>
                        <a:gd name="T2" fmla="*/ 0 w 168"/>
                        <a:gd name="T3" fmla="*/ 0 h 99"/>
                        <a:gd name="T4" fmla="*/ 0 w 168"/>
                        <a:gd name="T5" fmla="*/ 0 h 99"/>
                        <a:gd name="T6" fmla="*/ 0 w 168"/>
                        <a:gd name="T7" fmla="*/ 0 h 99"/>
                        <a:gd name="T8" fmla="*/ 0 w 168"/>
                        <a:gd name="T9" fmla="*/ 0 h 99"/>
                        <a:gd name="T10" fmla="*/ 0 w 168"/>
                        <a:gd name="T11" fmla="*/ 0 h 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8"/>
                        <a:gd name="T19" fmla="*/ 0 h 99"/>
                        <a:gd name="T20" fmla="*/ 168 w 168"/>
                        <a:gd name="T21" fmla="*/ 0 h 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8" h="99">
                          <a:moveTo>
                            <a:pt x="160" y="0"/>
                          </a:moveTo>
                          <a:lnTo>
                            <a:pt x="168" y="31"/>
                          </a:lnTo>
                          <a:lnTo>
                            <a:pt x="12" y="99"/>
                          </a:lnTo>
                          <a:lnTo>
                            <a:pt x="0" y="70"/>
                          </a:lnTo>
                          <a:lnTo>
                            <a:pt x="2" y="69"/>
                          </a:lnTo>
                          <a:lnTo>
                            <a:pt x="16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0" name="Freeform 1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5" y="195"/>
                      <a:ext cx="1" cy="0"/>
                    </a:xfrm>
                    <a:custGeom>
                      <a:avLst/>
                      <a:gdLst>
                        <a:gd name="T0" fmla="*/ 0 w 84"/>
                        <a:gd name="T1" fmla="*/ 0 h 78"/>
                        <a:gd name="T2" fmla="*/ 0 w 84"/>
                        <a:gd name="T3" fmla="*/ 0 h 78"/>
                        <a:gd name="T4" fmla="*/ 0 w 84"/>
                        <a:gd name="T5" fmla="*/ 0 h 78"/>
                        <a:gd name="T6" fmla="*/ 0 w 84"/>
                        <a:gd name="T7" fmla="*/ 0 h 78"/>
                        <a:gd name="T8" fmla="*/ 0 w 84"/>
                        <a:gd name="T9" fmla="*/ 0 h 78"/>
                        <a:gd name="T10" fmla="*/ 0 w 84"/>
                        <a:gd name="T11" fmla="*/ 0 h 7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4"/>
                        <a:gd name="T19" fmla="*/ 0 h 78"/>
                        <a:gd name="T20" fmla="*/ 84 w 84"/>
                        <a:gd name="T21" fmla="*/ 0 h 7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4" h="78">
                          <a:moveTo>
                            <a:pt x="72" y="0"/>
                          </a:moveTo>
                          <a:lnTo>
                            <a:pt x="84" y="29"/>
                          </a:lnTo>
                          <a:lnTo>
                            <a:pt x="37" y="61"/>
                          </a:lnTo>
                          <a:lnTo>
                            <a:pt x="2" y="78"/>
                          </a:lnTo>
                          <a:lnTo>
                            <a:pt x="0" y="49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1" name="Freeform 1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5" y="197"/>
                      <a:ext cx="9" cy="1"/>
                    </a:xfrm>
                    <a:custGeom>
                      <a:avLst/>
                      <a:gdLst>
                        <a:gd name="T0" fmla="*/ 0 w 239"/>
                        <a:gd name="T1" fmla="*/ 0 h 135"/>
                        <a:gd name="T2" fmla="*/ 0 w 239"/>
                        <a:gd name="T3" fmla="*/ 0 h 135"/>
                        <a:gd name="T4" fmla="*/ 0 w 239"/>
                        <a:gd name="T5" fmla="*/ 0 h 135"/>
                        <a:gd name="T6" fmla="*/ 0 w 239"/>
                        <a:gd name="T7" fmla="*/ 0 h 135"/>
                        <a:gd name="T8" fmla="*/ 0 w 239"/>
                        <a:gd name="T9" fmla="*/ 0 h 135"/>
                        <a:gd name="T10" fmla="*/ 0 w 239"/>
                        <a:gd name="T11" fmla="*/ 0 h 13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9"/>
                        <a:gd name="T19" fmla="*/ 0 h 135"/>
                        <a:gd name="T20" fmla="*/ 239 w 239"/>
                        <a:gd name="T21" fmla="*/ 135 h 13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9" h="135">
                          <a:moveTo>
                            <a:pt x="0" y="17"/>
                          </a:moveTo>
                          <a:lnTo>
                            <a:pt x="35" y="0"/>
                          </a:lnTo>
                          <a:lnTo>
                            <a:pt x="239" y="105"/>
                          </a:lnTo>
                          <a:lnTo>
                            <a:pt x="230" y="135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2" name="Freeform 2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7" y="200"/>
                      <a:ext cx="12" cy="1"/>
                    </a:xfrm>
                    <a:custGeom>
                      <a:avLst/>
                      <a:gdLst>
                        <a:gd name="T0" fmla="*/ 0 w 305"/>
                        <a:gd name="T1" fmla="*/ 0 h 157"/>
                        <a:gd name="T2" fmla="*/ 0 w 305"/>
                        <a:gd name="T3" fmla="*/ 0 h 157"/>
                        <a:gd name="T4" fmla="*/ 0 w 305"/>
                        <a:gd name="T5" fmla="*/ 0 h 157"/>
                        <a:gd name="T6" fmla="*/ 0 w 305"/>
                        <a:gd name="T7" fmla="*/ 0 h 157"/>
                        <a:gd name="T8" fmla="*/ 0 w 305"/>
                        <a:gd name="T9" fmla="*/ 0 h 157"/>
                        <a:gd name="T10" fmla="*/ 0 w 305"/>
                        <a:gd name="T11" fmla="*/ 0 h 15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5"/>
                        <a:gd name="T19" fmla="*/ 0 h 157"/>
                        <a:gd name="T20" fmla="*/ 305 w 305"/>
                        <a:gd name="T21" fmla="*/ 157 h 15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5" h="157">
                          <a:moveTo>
                            <a:pt x="0" y="30"/>
                          </a:moveTo>
                          <a:lnTo>
                            <a:pt x="9" y="0"/>
                          </a:lnTo>
                          <a:lnTo>
                            <a:pt x="304" y="128"/>
                          </a:lnTo>
                          <a:lnTo>
                            <a:pt x="305" y="128"/>
                          </a:lnTo>
                          <a:lnTo>
                            <a:pt x="295" y="157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3" name="Freeform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2" y="203"/>
                      <a:ext cx="10" cy="2"/>
                    </a:xfrm>
                    <a:custGeom>
                      <a:avLst/>
                      <a:gdLst>
                        <a:gd name="T0" fmla="*/ 0 w 273"/>
                        <a:gd name="T1" fmla="*/ 0 h 167"/>
                        <a:gd name="T2" fmla="*/ 0 w 273"/>
                        <a:gd name="T3" fmla="*/ 0 h 167"/>
                        <a:gd name="T4" fmla="*/ 0 w 273"/>
                        <a:gd name="T5" fmla="*/ 0 h 167"/>
                        <a:gd name="T6" fmla="*/ 0 w 273"/>
                        <a:gd name="T7" fmla="*/ 0 h 167"/>
                        <a:gd name="T8" fmla="*/ 0 w 273"/>
                        <a:gd name="T9" fmla="*/ 0 h 167"/>
                        <a:gd name="T10" fmla="*/ 0 w 273"/>
                        <a:gd name="T11" fmla="*/ 0 h 1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73"/>
                        <a:gd name="T19" fmla="*/ 0 h 167"/>
                        <a:gd name="T20" fmla="*/ 273 w 273"/>
                        <a:gd name="T21" fmla="*/ 167 h 1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73" h="167">
                          <a:moveTo>
                            <a:pt x="0" y="29"/>
                          </a:moveTo>
                          <a:lnTo>
                            <a:pt x="10" y="0"/>
                          </a:lnTo>
                          <a:lnTo>
                            <a:pt x="272" y="137"/>
                          </a:lnTo>
                          <a:lnTo>
                            <a:pt x="273" y="138"/>
                          </a:lnTo>
                          <a:lnTo>
                            <a:pt x="262" y="167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4" name="Freeform 2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4" y="207"/>
                      <a:ext cx="10" cy="2"/>
                    </a:xfrm>
                    <a:custGeom>
                      <a:avLst/>
                      <a:gdLst>
                        <a:gd name="T0" fmla="*/ 0 w 268"/>
                        <a:gd name="T1" fmla="*/ 0 h 195"/>
                        <a:gd name="T2" fmla="*/ 0 w 268"/>
                        <a:gd name="T3" fmla="*/ 0 h 195"/>
                        <a:gd name="T4" fmla="*/ 0 w 268"/>
                        <a:gd name="T5" fmla="*/ 0 h 195"/>
                        <a:gd name="T6" fmla="*/ 0 w 268"/>
                        <a:gd name="T7" fmla="*/ 0 h 195"/>
                        <a:gd name="T8" fmla="*/ 0 w 268"/>
                        <a:gd name="T9" fmla="*/ 0 h 195"/>
                        <a:gd name="T10" fmla="*/ 0 w 268"/>
                        <a:gd name="T11" fmla="*/ 0 h 19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8"/>
                        <a:gd name="T19" fmla="*/ 0 h 195"/>
                        <a:gd name="T20" fmla="*/ 268 w 268"/>
                        <a:gd name="T21" fmla="*/ 195 h 19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8" h="195">
                          <a:moveTo>
                            <a:pt x="0" y="29"/>
                          </a:moveTo>
                          <a:lnTo>
                            <a:pt x="11" y="0"/>
                          </a:lnTo>
                          <a:lnTo>
                            <a:pt x="266" y="166"/>
                          </a:lnTo>
                          <a:lnTo>
                            <a:pt x="268" y="168"/>
                          </a:lnTo>
                          <a:lnTo>
                            <a:pt x="253" y="195"/>
                          </a:lnTo>
                          <a:lnTo>
                            <a:pt x="0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5" name="Freeform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7" y="212"/>
                      <a:ext cx="8" cy="2"/>
                    </a:xfrm>
                    <a:custGeom>
                      <a:avLst/>
                      <a:gdLst>
                        <a:gd name="T0" fmla="*/ 0 w 216"/>
                        <a:gd name="T1" fmla="*/ 0 h 193"/>
                        <a:gd name="T2" fmla="*/ 0 w 216"/>
                        <a:gd name="T3" fmla="*/ 0 h 193"/>
                        <a:gd name="T4" fmla="*/ 0 w 216"/>
                        <a:gd name="T5" fmla="*/ 0 h 193"/>
                        <a:gd name="T6" fmla="*/ 0 w 216"/>
                        <a:gd name="T7" fmla="*/ 0 h 193"/>
                        <a:gd name="T8" fmla="*/ 0 w 216"/>
                        <a:gd name="T9" fmla="*/ 0 h 193"/>
                        <a:gd name="T10" fmla="*/ 0 w 216"/>
                        <a:gd name="T11" fmla="*/ 0 h 19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16"/>
                        <a:gd name="T19" fmla="*/ 0 h 193"/>
                        <a:gd name="T20" fmla="*/ 216 w 216"/>
                        <a:gd name="T21" fmla="*/ 193 h 19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16" h="193">
                          <a:moveTo>
                            <a:pt x="0" y="27"/>
                          </a:moveTo>
                          <a:lnTo>
                            <a:pt x="15" y="0"/>
                          </a:lnTo>
                          <a:lnTo>
                            <a:pt x="213" y="167"/>
                          </a:lnTo>
                          <a:lnTo>
                            <a:pt x="216" y="170"/>
                          </a:lnTo>
                          <a:lnTo>
                            <a:pt x="197" y="193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6" name="Freeform 2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217"/>
                      <a:ext cx="4" cy="2"/>
                    </a:xfrm>
                    <a:custGeom>
                      <a:avLst/>
                      <a:gdLst>
                        <a:gd name="T0" fmla="*/ 0 w 141"/>
                        <a:gd name="T1" fmla="*/ 0 h 195"/>
                        <a:gd name="T2" fmla="*/ 0 w 141"/>
                        <a:gd name="T3" fmla="*/ 0 h 195"/>
                        <a:gd name="T4" fmla="*/ 0 w 141"/>
                        <a:gd name="T5" fmla="*/ 0 h 195"/>
                        <a:gd name="T6" fmla="*/ 0 w 141"/>
                        <a:gd name="T7" fmla="*/ 0 h 195"/>
                        <a:gd name="T8" fmla="*/ 0 w 141"/>
                        <a:gd name="T9" fmla="*/ 0 h 195"/>
                        <a:gd name="T10" fmla="*/ 0 w 141"/>
                        <a:gd name="T11" fmla="*/ 0 h 19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1"/>
                        <a:gd name="T19" fmla="*/ 0 h 195"/>
                        <a:gd name="T20" fmla="*/ 141 w 141"/>
                        <a:gd name="T21" fmla="*/ 195 h 19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1" h="195">
                          <a:moveTo>
                            <a:pt x="0" y="23"/>
                          </a:moveTo>
                          <a:lnTo>
                            <a:pt x="19" y="0"/>
                          </a:lnTo>
                          <a:lnTo>
                            <a:pt x="139" y="176"/>
                          </a:lnTo>
                          <a:lnTo>
                            <a:pt x="141" y="184"/>
                          </a:lnTo>
                          <a:lnTo>
                            <a:pt x="116" y="195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7" name="Freeform 2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2" y="222"/>
                      <a:ext cx="0" cy="4"/>
                    </a:xfrm>
                    <a:custGeom>
                      <a:avLst/>
                      <a:gdLst>
                        <a:gd name="T0" fmla="*/ 0 w 65"/>
                        <a:gd name="T1" fmla="*/ 0 h 251"/>
                        <a:gd name="T2" fmla="*/ 0 w 65"/>
                        <a:gd name="T3" fmla="*/ 0 h 251"/>
                        <a:gd name="T4" fmla="*/ 0 w 65"/>
                        <a:gd name="T5" fmla="*/ 0 h 251"/>
                        <a:gd name="T6" fmla="*/ 0 w 65"/>
                        <a:gd name="T7" fmla="*/ 0 h 251"/>
                        <a:gd name="T8" fmla="*/ 0 w 65"/>
                        <a:gd name="T9" fmla="*/ 0 h 251"/>
                        <a:gd name="T10" fmla="*/ 0 w 65"/>
                        <a:gd name="T11" fmla="*/ 0 h 2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65"/>
                        <a:gd name="T19" fmla="*/ 0 h 251"/>
                        <a:gd name="T20" fmla="*/ 0 w 65"/>
                        <a:gd name="T21" fmla="*/ 251 h 2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65" h="251">
                          <a:moveTo>
                            <a:pt x="0" y="11"/>
                          </a:moveTo>
                          <a:lnTo>
                            <a:pt x="25" y="0"/>
                          </a:lnTo>
                          <a:lnTo>
                            <a:pt x="65" y="246"/>
                          </a:lnTo>
                          <a:lnTo>
                            <a:pt x="65" y="249"/>
                          </a:lnTo>
                          <a:lnTo>
                            <a:pt x="39" y="251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8" name="Freeform 2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4" y="229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97"/>
                        <a:gd name="T2" fmla="*/ 0 w 34"/>
                        <a:gd name="T3" fmla="*/ 0 h 197"/>
                        <a:gd name="T4" fmla="*/ 0 w 34"/>
                        <a:gd name="T5" fmla="*/ 0 h 197"/>
                        <a:gd name="T6" fmla="*/ 0 w 34"/>
                        <a:gd name="T7" fmla="*/ 0 h 197"/>
                        <a:gd name="T8" fmla="*/ 0 w 34"/>
                        <a:gd name="T9" fmla="*/ 0 h 197"/>
                        <a:gd name="T10" fmla="*/ 0 w 34"/>
                        <a:gd name="T11" fmla="*/ 0 h 19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97"/>
                        <a:gd name="T20" fmla="*/ 0 w 34"/>
                        <a:gd name="T21" fmla="*/ 197 h 19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97">
                          <a:moveTo>
                            <a:pt x="0" y="2"/>
                          </a:moveTo>
                          <a:lnTo>
                            <a:pt x="26" y="0"/>
                          </a:lnTo>
                          <a:lnTo>
                            <a:pt x="34" y="195"/>
                          </a:lnTo>
                          <a:lnTo>
                            <a:pt x="34" y="197"/>
                          </a:lnTo>
                          <a:lnTo>
                            <a:pt x="8" y="197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79" name="Freeform 2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5" y="234"/>
                      <a:ext cx="0" cy="2"/>
                    </a:xfrm>
                    <a:custGeom>
                      <a:avLst/>
                      <a:gdLst>
                        <a:gd name="T0" fmla="*/ 0 w 26"/>
                        <a:gd name="T1" fmla="*/ 0 h 177"/>
                        <a:gd name="T2" fmla="*/ 0 w 26"/>
                        <a:gd name="T3" fmla="*/ 0 h 177"/>
                        <a:gd name="T4" fmla="*/ 0 w 26"/>
                        <a:gd name="T5" fmla="*/ 0 h 177"/>
                        <a:gd name="T6" fmla="*/ 0 w 26"/>
                        <a:gd name="T7" fmla="*/ 0 h 177"/>
                        <a:gd name="T8" fmla="*/ 0 w 26"/>
                        <a:gd name="T9" fmla="*/ 0 h 177"/>
                        <a:gd name="T10" fmla="*/ 0 w 26"/>
                        <a:gd name="T11" fmla="*/ 0 h 17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"/>
                        <a:gd name="T19" fmla="*/ 0 h 177"/>
                        <a:gd name="T20" fmla="*/ 0 w 26"/>
                        <a:gd name="T21" fmla="*/ 177 h 17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" h="177">
                          <a:moveTo>
                            <a:pt x="0" y="0"/>
                          </a:moveTo>
                          <a:lnTo>
                            <a:pt x="26" y="0"/>
                          </a:lnTo>
                          <a:lnTo>
                            <a:pt x="26" y="177"/>
                          </a:lnTo>
                          <a:lnTo>
                            <a:pt x="0" y="17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880" name="Freeform 2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4" y="239"/>
                      <a:ext cx="0" cy="3"/>
                    </a:xfrm>
                    <a:custGeom>
                      <a:avLst/>
                      <a:gdLst>
                        <a:gd name="T0" fmla="*/ 0 w 34"/>
                        <a:gd name="T1" fmla="*/ 0 h 221"/>
                        <a:gd name="T2" fmla="*/ 0 w 34"/>
                        <a:gd name="T3" fmla="*/ 0 h 221"/>
                        <a:gd name="T4" fmla="*/ 0 w 34"/>
                        <a:gd name="T5" fmla="*/ 0 h 221"/>
                        <a:gd name="T6" fmla="*/ 0 w 34"/>
                        <a:gd name="T7" fmla="*/ 0 h 221"/>
                        <a:gd name="T8" fmla="*/ 0 w 34"/>
                        <a:gd name="T9" fmla="*/ 0 h 221"/>
                        <a:gd name="T10" fmla="*/ 0 w 34"/>
                        <a:gd name="T11" fmla="*/ 0 h 2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221"/>
                        <a:gd name="T20" fmla="*/ 0 w 34"/>
                        <a:gd name="T21" fmla="*/ 221 h 2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221">
                          <a:moveTo>
                            <a:pt x="8" y="0"/>
                          </a:moveTo>
                          <a:lnTo>
                            <a:pt x="34" y="2"/>
                          </a:lnTo>
                          <a:lnTo>
                            <a:pt x="26" y="218"/>
                          </a:lnTo>
                          <a:lnTo>
                            <a:pt x="26" y="221"/>
                          </a:lnTo>
                          <a:lnTo>
                            <a:pt x="0" y="216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</p:grpSp>
              <p:grpSp>
                <p:nvGrpSpPr>
                  <p:cNvPr id="7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679" y="86"/>
                    <a:ext cx="232" cy="203"/>
                    <a:chOff x="3679" y="86"/>
                    <a:chExt cx="232" cy="203"/>
                  </a:xfrm>
                </p:grpSpPr>
                <p:sp>
                  <p:nvSpPr>
                    <p:cNvPr id="481" name="Freeform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3" y="245"/>
                      <a:ext cx="0" cy="2"/>
                    </a:xfrm>
                    <a:custGeom>
                      <a:avLst/>
                      <a:gdLst>
                        <a:gd name="T0" fmla="*/ 0 w 49"/>
                        <a:gd name="T1" fmla="*/ 0 h 168"/>
                        <a:gd name="T2" fmla="*/ 0 w 49"/>
                        <a:gd name="T3" fmla="*/ 0 h 168"/>
                        <a:gd name="T4" fmla="*/ 0 w 49"/>
                        <a:gd name="T5" fmla="*/ 0 h 168"/>
                        <a:gd name="T6" fmla="*/ 0 w 49"/>
                        <a:gd name="T7" fmla="*/ 0 h 168"/>
                        <a:gd name="T8" fmla="*/ 0 w 49"/>
                        <a:gd name="T9" fmla="*/ 0 h 168"/>
                        <a:gd name="T10" fmla="*/ 0 w 49"/>
                        <a:gd name="T11" fmla="*/ 0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9"/>
                        <a:gd name="T19" fmla="*/ 0 h 168"/>
                        <a:gd name="T20" fmla="*/ 0 w 49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9" h="168">
                          <a:moveTo>
                            <a:pt x="23" y="0"/>
                          </a:moveTo>
                          <a:lnTo>
                            <a:pt x="49" y="5"/>
                          </a:lnTo>
                          <a:lnTo>
                            <a:pt x="25" y="162"/>
                          </a:lnTo>
                          <a:lnTo>
                            <a:pt x="23" y="168"/>
                          </a:lnTo>
                          <a:lnTo>
                            <a:pt x="0" y="152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2" name="Freeform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8" y="250"/>
                      <a:ext cx="3" cy="2"/>
                    </a:xfrm>
                    <a:custGeom>
                      <a:avLst/>
                      <a:gdLst>
                        <a:gd name="T0" fmla="*/ 0 w 125"/>
                        <a:gd name="T1" fmla="*/ 0 h 185"/>
                        <a:gd name="T2" fmla="*/ 0 w 125"/>
                        <a:gd name="T3" fmla="*/ 0 h 185"/>
                        <a:gd name="T4" fmla="*/ 0 w 125"/>
                        <a:gd name="T5" fmla="*/ 0 h 185"/>
                        <a:gd name="T6" fmla="*/ 0 w 125"/>
                        <a:gd name="T7" fmla="*/ 0 h 185"/>
                        <a:gd name="T8" fmla="*/ 0 w 125"/>
                        <a:gd name="T9" fmla="*/ 0 h 185"/>
                        <a:gd name="T10" fmla="*/ 0 w 125"/>
                        <a:gd name="T11" fmla="*/ 0 h 18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5"/>
                        <a:gd name="T19" fmla="*/ 0 h 185"/>
                        <a:gd name="T20" fmla="*/ 125 w 125"/>
                        <a:gd name="T21" fmla="*/ 185 h 18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5" h="185">
                          <a:moveTo>
                            <a:pt x="102" y="0"/>
                          </a:moveTo>
                          <a:lnTo>
                            <a:pt x="125" y="16"/>
                          </a:lnTo>
                          <a:lnTo>
                            <a:pt x="21" y="183"/>
                          </a:lnTo>
                          <a:lnTo>
                            <a:pt x="20" y="185"/>
                          </a:lnTo>
                          <a:lnTo>
                            <a:pt x="0" y="162"/>
                          </a:lnTo>
                          <a:lnTo>
                            <a:pt x="10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3" name="Freeform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254"/>
                      <a:ext cx="3" cy="1"/>
                    </a:xfrm>
                    <a:custGeom>
                      <a:avLst/>
                      <a:gdLst>
                        <a:gd name="T0" fmla="*/ 0 w 118"/>
                        <a:gd name="T1" fmla="*/ 0 h 138"/>
                        <a:gd name="T2" fmla="*/ 0 w 118"/>
                        <a:gd name="T3" fmla="*/ 0 h 138"/>
                        <a:gd name="T4" fmla="*/ 0 w 118"/>
                        <a:gd name="T5" fmla="*/ 0 h 138"/>
                        <a:gd name="T6" fmla="*/ 0 w 118"/>
                        <a:gd name="T7" fmla="*/ 0 h 138"/>
                        <a:gd name="T8" fmla="*/ 0 w 118"/>
                        <a:gd name="T9" fmla="*/ 0 h 138"/>
                        <a:gd name="T10" fmla="*/ 0 w 118"/>
                        <a:gd name="T11" fmla="*/ 0 h 13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8"/>
                        <a:gd name="T19" fmla="*/ 0 h 138"/>
                        <a:gd name="T20" fmla="*/ 118 w 118"/>
                        <a:gd name="T21" fmla="*/ 138 h 13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8" h="138">
                          <a:moveTo>
                            <a:pt x="98" y="0"/>
                          </a:moveTo>
                          <a:lnTo>
                            <a:pt x="118" y="23"/>
                          </a:lnTo>
                          <a:lnTo>
                            <a:pt x="25" y="138"/>
                          </a:lnTo>
                          <a:lnTo>
                            <a:pt x="0" y="124"/>
                          </a:lnTo>
                          <a:lnTo>
                            <a:pt x="4" y="118"/>
                          </a:lnTo>
                          <a:lnTo>
                            <a:pt x="9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4" name="Freeform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258"/>
                      <a:ext cx="0" cy="1"/>
                    </a:xfrm>
                    <a:custGeom>
                      <a:avLst/>
                      <a:gdLst>
                        <a:gd name="T0" fmla="*/ 0 w 56"/>
                        <a:gd name="T1" fmla="*/ 0 h 138"/>
                        <a:gd name="T2" fmla="*/ 0 w 56"/>
                        <a:gd name="T3" fmla="*/ 0 h 138"/>
                        <a:gd name="T4" fmla="*/ 0 w 56"/>
                        <a:gd name="T5" fmla="*/ 0 h 138"/>
                        <a:gd name="T6" fmla="*/ 0 w 56"/>
                        <a:gd name="T7" fmla="*/ 0 h 138"/>
                        <a:gd name="T8" fmla="*/ 0 w 56"/>
                        <a:gd name="T9" fmla="*/ 0 h 138"/>
                        <a:gd name="T10" fmla="*/ 0 w 56"/>
                        <a:gd name="T11" fmla="*/ 0 h 13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38"/>
                        <a:gd name="T20" fmla="*/ 0 w 56"/>
                        <a:gd name="T21" fmla="*/ 138 h 13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38">
                          <a:moveTo>
                            <a:pt x="31" y="0"/>
                          </a:moveTo>
                          <a:lnTo>
                            <a:pt x="56" y="14"/>
                          </a:lnTo>
                          <a:lnTo>
                            <a:pt x="26" y="133"/>
                          </a:lnTo>
                          <a:lnTo>
                            <a:pt x="0" y="138"/>
                          </a:lnTo>
                          <a:lnTo>
                            <a:pt x="0" y="129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5" name="Freeform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2" y="261"/>
                      <a:ext cx="0" cy="1"/>
                    </a:xfrm>
                    <a:custGeom>
                      <a:avLst/>
                      <a:gdLst>
                        <a:gd name="T0" fmla="*/ 0 w 56"/>
                        <a:gd name="T1" fmla="*/ 0 h 136"/>
                        <a:gd name="T2" fmla="*/ 0 w 56"/>
                        <a:gd name="T3" fmla="*/ 0 h 136"/>
                        <a:gd name="T4" fmla="*/ 0 w 56"/>
                        <a:gd name="T5" fmla="*/ 0 h 136"/>
                        <a:gd name="T6" fmla="*/ 0 w 56"/>
                        <a:gd name="T7" fmla="*/ 0 h 136"/>
                        <a:gd name="T8" fmla="*/ 0 w 56"/>
                        <a:gd name="T9" fmla="*/ 0 h 136"/>
                        <a:gd name="T10" fmla="*/ 0 w 56"/>
                        <a:gd name="T11" fmla="*/ 0 h 1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6"/>
                        <a:gd name="T19" fmla="*/ 0 h 136"/>
                        <a:gd name="T20" fmla="*/ 0 w 56"/>
                        <a:gd name="T21" fmla="*/ 136 h 1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6" h="136">
                          <a:moveTo>
                            <a:pt x="0" y="5"/>
                          </a:moveTo>
                          <a:lnTo>
                            <a:pt x="26" y="0"/>
                          </a:lnTo>
                          <a:lnTo>
                            <a:pt x="56" y="121"/>
                          </a:lnTo>
                          <a:lnTo>
                            <a:pt x="33" y="136"/>
                          </a:lnTo>
                          <a:lnTo>
                            <a:pt x="31" y="133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6" name="Freeform 2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3" y="265"/>
                      <a:ext cx="1" cy="1"/>
                    </a:xfrm>
                    <a:custGeom>
                      <a:avLst/>
                      <a:gdLst>
                        <a:gd name="T0" fmla="*/ 0 w 87"/>
                        <a:gd name="T1" fmla="*/ 0 h 151"/>
                        <a:gd name="T2" fmla="*/ 0 w 87"/>
                        <a:gd name="T3" fmla="*/ 0 h 151"/>
                        <a:gd name="T4" fmla="*/ 0 w 87"/>
                        <a:gd name="T5" fmla="*/ 0 h 151"/>
                        <a:gd name="T6" fmla="*/ 0 w 87"/>
                        <a:gd name="T7" fmla="*/ 0 h 151"/>
                        <a:gd name="T8" fmla="*/ 0 w 87"/>
                        <a:gd name="T9" fmla="*/ 0 h 151"/>
                        <a:gd name="T10" fmla="*/ 0 w 87"/>
                        <a:gd name="T11" fmla="*/ 0 h 15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7"/>
                        <a:gd name="T19" fmla="*/ 0 h 151"/>
                        <a:gd name="T20" fmla="*/ 87 w 87"/>
                        <a:gd name="T21" fmla="*/ 151 h 15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7" h="151">
                          <a:moveTo>
                            <a:pt x="0" y="15"/>
                          </a:moveTo>
                          <a:lnTo>
                            <a:pt x="23" y="0"/>
                          </a:lnTo>
                          <a:lnTo>
                            <a:pt x="86" y="136"/>
                          </a:lnTo>
                          <a:lnTo>
                            <a:pt x="87" y="140"/>
                          </a:lnTo>
                          <a:lnTo>
                            <a:pt x="62" y="151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7" name="Freeform 2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269"/>
                      <a:ext cx="0" cy="1"/>
                    </a:xfrm>
                    <a:custGeom>
                      <a:avLst/>
                      <a:gdLst>
                        <a:gd name="T0" fmla="*/ 0 w 57"/>
                        <a:gd name="T1" fmla="*/ 0 h 134"/>
                        <a:gd name="T2" fmla="*/ 0 w 57"/>
                        <a:gd name="T3" fmla="*/ 0 h 134"/>
                        <a:gd name="T4" fmla="*/ 0 w 57"/>
                        <a:gd name="T5" fmla="*/ 0 h 134"/>
                        <a:gd name="T6" fmla="*/ 0 w 57"/>
                        <a:gd name="T7" fmla="*/ 0 h 134"/>
                        <a:gd name="T8" fmla="*/ 0 w 57"/>
                        <a:gd name="T9" fmla="*/ 0 h 134"/>
                        <a:gd name="T10" fmla="*/ 0 w 57"/>
                        <a:gd name="T11" fmla="*/ 0 h 13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134"/>
                        <a:gd name="T20" fmla="*/ 0 w 57"/>
                        <a:gd name="T21" fmla="*/ 134 h 13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134">
                          <a:moveTo>
                            <a:pt x="0" y="11"/>
                          </a:moveTo>
                          <a:lnTo>
                            <a:pt x="25" y="0"/>
                          </a:lnTo>
                          <a:lnTo>
                            <a:pt x="57" y="128"/>
                          </a:lnTo>
                          <a:lnTo>
                            <a:pt x="57" y="134"/>
                          </a:lnTo>
                          <a:lnTo>
                            <a:pt x="31" y="134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8" name="Freeform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8" y="272"/>
                      <a:ext cx="0" cy="1"/>
                    </a:xfrm>
                    <a:custGeom>
                      <a:avLst/>
                      <a:gdLst>
                        <a:gd name="T0" fmla="*/ 0 w 34"/>
                        <a:gd name="T1" fmla="*/ 0 h 153"/>
                        <a:gd name="T2" fmla="*/ 0 w 34"/>
                        <a:gd name="T3" fmla="*/ 0 h 153"/>
                        <a:gd name="T4" fmla="*/ 0 w 34"/>
                        <a:gd name="T5" fmla="*/ 0 h 153"/>
                        <a:gd name="T6" fmla="*/ 0 w 34"/>
                        <a:gd name="T7" fmla="*/ 0 h 153"/>
                        <a:gd name="T8" fmla="*/ 0 w 34"/>
                        <a:gd name="T9" fmla="*/ 0 h 153"/>
                        <a:gd name="T10" fmla="*/ 0 w 34"/>
                        <a:gd name="T11" fmla="*/ 0 h 1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53"/>
                        <a:gd name="T20" fmla="*/ 0 w 34"/>
                        <a:gd name="T21" fmla="*/ 153 h 1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53">
                          <a:moveTo>
                            <a:pt x="8" y="0"/>
                          </a:moveTo>
                          <a:lnTo>
                            <a:pt x="34" y="0"/>
                          </a:lnTo>
                          <a:lnTo>
                            <a:pt x="26" y="147"/>
                          </a:lnTo>
                          <a:lnTo>
                            <a:pt x="25" y="153"/>
                          </a:lnTo>
                          <a:lnTo>
                            <a:pt x="0" y="141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89" name="Freeform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276"/>
                      <a:ext cx="2" cy="2"/>
                    </a:xfrm>
                    <a:custGeom>
                      <a:avLst/>
                      <a:gdLst>
                        <a:gd name="T0" fmla="*/ 0 w 95"/>
                        <a:gd name="T1" fmla="*/ 0 h 179"/>
                        <a:gd name="T2" fmla="*/ 0 w 95"/>
                        <a:gd name="T3" fmla="*/ 0 h 179"/>
                        <a:gd name="T4" fmla="*/ 0 w 95"/>
                        <a:gd name="T5" fmla="*/ 0 h 179"/>
                        <a:gd name="T6" fmla="*/ 0 w 95"/>
                        <a:gd name="T7" fmla="*/ 0 h 179"/>
                        <a:gd name="T8" fmla="*/ 0 w 95"/>
                        <a:gd name="T9" fmla="*/ 0 h 179"/>
                        <a:gd name="T10" fmla="*/ 0 w 95"/>
                        <a:gd name="T11" fmla="*/ 0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5"/>
                        <a:gd name="T19" fmla="*/ 0 h 179"/>
                        <a:gd name="T20" fmla="*/ 95 w 95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5" h="179">
                          <a:moveTo>
                            <a:pt x="70" y="0"/>
                          </a:moveTo>
                          <a:lnTo>
                            <a:pt x="95" y="12"/>
                          </a:lnTo>
                          <a:lnTo>
                            <a:pt x="24" y="179"/>
                          </a:lnTo>
                          <a:lnTo>
                            <a:pt x="0" y="165"/>
                          </a:lnTo>
                          <a:lnTo>
                            <a:pt x="7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0" name="Freeform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1" y="281"/>
                      <a:ext cx="1" cy="1"/>
                    </a:xfrm>
                    <a:custGeom>
                      <a:avLst/>
                      <a:gdLst>
                        <a:gd name="T0" fmla="*/ 0 w 80"/>
                        <a:gd name="T1" fmla="*/ 0 h 161"/>
                        <a:gd name="T2" fmla="*/ 0 w 80"/>
                        <a:gd name="T3" fmla="*/ 0 h 161"/>
                        <a:gd name="T4" fmla="*/ 0 w 80"/>
                        <a:gd name="T5" fmla="*/ 0 h 161"/>
                        <a:gd name="T6" fmla="*/ 0 w 80"/>
                        <a:gd name="T7" fmla="*/ 0 h 161"/>
                        <a:gd name="T8" fmla="*/ 0 w 80"/>
                        <a:gd name="T9" fmla="*/ 0 h 161"/>
                        <a:gd name="T10" fmla="*/ 0 w 80"/>
                        <a:gd name="T11" fmla="*/ 0 h 16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161"/>
                        <a:gd name="T20" fmla="*/ 80 w 80"/>
                        <a:gd name="T21" fmla="*/ 161 h 16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161">
                          <a:moveTo>
                            <a:pt x="56" y="0"/>
                          </a:moveTo>
                          <a:lnTo>
                            <a:pt x="80" y="14"/>
                          </a:lnTo>
                          <a:lnTo>
                            <a:pt x="24" y="161"/>
                          </a:lnTo>
                          <a:lnTo>
                            <a:pt x="0" y="147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1" name="Freeform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285"/>
                      <a:ext cx="1" cy="1"/>
                    </a:xfrm>
                    <a:custGeom>
                      <a:avLst/>
                      <a:gdLst>
                        <a:gd name="T0" fmla="*/ 0 w 80"/>
                        <a:gd name="T1" fmla="*/ 0 h 160"/>
                        <a:gd name="T2" fmla="*/ 0 w 80"/>
                        <a:gd name="T3" fmla="*/ 0 h 160"/>
                        <a:gd name="T4" fmla="*/ 0 w 80"/>
                        <a:gd name="T5" fmla="*/ 0 h 160"/>
                        <a:gd name="T6" fmla="*/ 0 w 80"/>
                        <a:gd name="T7" fmla="*/ 0 h 160"/>
                        <a:gd name="T8" fmla="*/ 0 w 80"/>
                        <a:gd name="T9" fmla="*/ 0 h 160"/>
                        <a:gd name="T10" fmla="*/ 0 w 80"/>
                        <a:gd name="T11" fmla="*/ 0 h 16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160"/>
                        <a:gd name="T20" fmla="*/ 80 w 80"/>
                        <a:gd name="T21" fmla="*/ 160 h 16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160">
                          <a:moveTo>
                            <a:pt x="56" y="0"/>
                          </a:moveTo>
                          <a:lnTo>
                            <a:pt x="80" y="14"/>
                          </a:lnTo>
                          <a:lnTo>
                            <a:pt x="25" y="160"/>
                          </a:lnTo>
                          <a:lnTo>
                            <a:pt x="0" y="150"/>
                          </a:lnTo>
                          <a:lnTo>
                            <a:pt x="1" y="147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2" name="Freeform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89"/>
                      <a:ext cx="0" cy="0"/>
                    </a:xfrm>
                    <a:custGeom>
                      <a:avLst/>
                      <a:gdLst>
                        <a:gd name="T0" fmla="*/ 0 w 49"/>
                        <a:gd name="T1" fmla="*/ 0 h 117"/>
                        <a:gd name="T2" fmla="*/ 0 w 49"/>
                        <a:gd name="T3" fmla="*/ 0 h 117"/>
                        <a:gd name="T4" fmla="*/ 0 w 49"/>
                        <a:gd name="T5" fmla="*/ 0 h 117"/>
                        <a:gd name="T6" fmla="*/ 0 w 49"/>
                        <a:gd name="T7" fmla="*/ 0 h 117"/>
                        <a:gd name="T8" fmla="*/ 0 w 49"/>
                        <a:gd name="T9" fmla="*/ 0 h 117"/>
                        <a:gd name="T10" fmla="*/ 0 w 49"/>
                        <a:gd name="T11" fmla="*/ 0 h 117"/>
                        <a:gd name="T12" fmla="*/ 0 w 49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9"/>
                        <a:gd name="T22" fmla="*/ 0 h 117"/>
                        <a:gd name="T23" fmla="*/ 49 w 49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9" h="117">
                          <a:moveTo>
                            <a:pt x="24" y="0"/>
                          </a:moveTo>
                          <a:lnTo>
                            <a:pt x="49" y="10"/>
                          </a:lnTo>
                          <a:lnTo>
                            <a:pt x="26" y="117"/>
                          </a:lnTo>
                          <a:lnTo>
                            <a:pt x="0" y="114"/>
                          </a:lnTo>
                          <a:lnTo>
                            <a:pt x="13" y="113"/>
                          </a:lnTo>
                          <a:lnTo>
                            <a:pt x="0" y="109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3" name="Freeform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7" y="287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90"/>
                        <a:gd name="T2" fmla="*/ 0 w 42"/>
                        <a:gd name="T3" fmla="*/ 0 h 190"/>
                        <a:gd name="T4" fmla="*/ 0 w 42"/>
                        <a:gd name="T5" fmla="*/ 0 h 190"/>
                        <a:gd name="T6" fmla="*/ 0 w 42"/>
                        <a:gd name="T7" fmla="*/ 0 h 190"/>
                        <a:gd name="T8" fmla="*/ 0 w 42"/>
                        <a:gd name="T9" fmla="*/ 0 h 190"/>
                        <a:gd name="T10" fmla="*/ 0 w 42"/>
                        <a:gd name="T11" fmla="*/ 0 h 190"/>
                        <a:gd name="T12" fmla="*/ 0 w 42"/>
                        <a:gd name="T13" fmla="*/ 0 h 19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190"/>
                        <a:gd name="T23" fmla="*/ 0 w 42"/>
                        <a:gd name="T24" fmla="*/ 190 h 19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190">
                          <a:moveTo>
                            <a:pt x="42" y="187"/>
                          </a:moveTo>
                          <a:lnTo>
                            <a:pt x="29" y="189"/>
                          </a:lnTo>
                          <a:lnTo>
                            <a:pt x="16" y="190"/>
                          </a:lnTo>
                          <a:lnTo>
                            <a:pt x="0" y="4"/>
                          </a:lnTo>
                          <a:lnTo>
                            <a:pt x="0" y="3"/>
                          </a:lnTo>
                          <a:lnTo>
                            <a:pt x="26" y="0"/>
                          </a:lnTo>
                          <a:lnTo>
                            <a:pt x="42" y="1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4" name="Freeform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6" y="281"/>
                      <a:ext cx="0" cy="3"/>
                    </a:xfrm>
                    <a:custGeom>
                      <a:avLst/>
                      <a:gdLst>
                        <a:gd name="T0" fmla="*/ 0 w 34"/>
                        <a:gd name="T1" fmla="*/ 0 h 229"/>
                        <a:gd name="T2" fmla="*/ 0 w 34"/>
                        <a:gd name="T3" fmla="*/ 0 h 229"/>
                        <a:gd name="T4" fmla="*/ 0 w 34"/>
                        <a:gd name="T5" fmla="*/ 0 h 229"/>
                        <a:gd name="T6" fmla="*/ 0 w 34"/>
                        <a:gd name="T7" fmla="*/ 0 h 229"/>
                        <a:gd name="T8" fmla="*/ 0 w 34"/>
                        <a:gd name="T9" fmla="*/ 0 h 229"/>
                        <a:gd name="T10" fmla="*/ 0 w 34"/>
                        <a:gd name="T11" fmla="*/ 0 h 22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229"/>
                        <a:gd name="T20" fmla="*/ 0 w 34"/>
                        <a:gd name="T21" fmla="*/ 229 h 22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229">
                          <a:moveTo>
                            <a:pt x="34" y="226"/>
                          </a:moveTo>
                          <a:lnTo>
                            <a:pt x="8" y="229"/>
                          </a:lnTo>
                          <a:lnTo>
                            <a:pt x="0" y="3"/>
                          </a:lnTo>
                          <a:lnTo>
                            <a:pt x="26" y="0"/>
                          </a:lnTo>
                          <a:lnTo>
                            <a:pt x="26" y="1"/>
                          </a:lnTo>
                          <a:lnTo>
                            <a:pt x="34" y="22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5" name="Freeform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5" y="276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84"/>
                        <a:gd name="T2" fmla="*/ 0 w 42"/>
                        <a:gd name="T3" fmla="*/ 0 h 184"/>
                        <a:gd name="T4" fmla="*/ 0 w 42"/>
                        <a:gd name="T5" fmla="*/ 0 h 184"/>
                        <a:gd name="T6" fmla="*/ 0 w 42"/>
                        <a:gd name="T7" fmla="*/ 0 h 184"/>
                        <a:gd name="T8" fmla="*/ 0 w 42"/>
                        <a:gd name="T9" fmla="*/ 0 h 184"/>
                        <a:gd name="T10" fmla="*/ 0 w 42"/>
                        <a:gd name="T11" fmla="*/ 0 h 18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84"/>
                        <a:gd name="T20" fmla="*/ 0 w 42"/>
                        <a:gd name="T21" fmla="*/ 184 h 18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84">
                          <a:moveTo>
                            <a:pt x="42" y="181"/>
                          </a:moveTo>
                          <a:lnTo>
                            <a:pt x="16" y="184"/>
                          </a:lnTo>
                          <a:lnTo>
                            <a:pt x="0" y="10"/>
                          </a:lnTo>
                          <a:lnTo>
                            <a:pt x="26" y="0"/>
                          </a:lnTo>
                          <a:lnTo>
                            <a:pt x="26" y="5"/>
                          </a:lnTo>
                          <a:lnTo>
                            <a:pt x="42" y="18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6" name="Freeform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3" y="271"/>
                      <a:ext cx="0" cy="2"/>
                    </a:xfrm>
                    <a:custGeom>
                      <a:avLst/>
                      <a:gdLst>
                        <a:gd name="T0" fmla="*/ 0 w 74"/>
                        <a:gd name="T1" fmla="*/ 0 h 167"/>
                        <a:gd name="T2" fmla="*/ 0 w 74"/>
                        <a:gd name="T3" fmla="*/ 0 h 167"/>
                        <a:gd name="T4" fmla="*/ 0 w 74"/>
                        <a:gd name="T5" fmla="*/ 0 h 167"/>
                        <a:gd name="T6" fmla="*/ 0 w 74"/>
                        <a:gd name="T7" fmla="*/ 0 h 167"/>
                        <a:gd name="T8" fmla="*/ 0 w 74"/>
                        <a:gd name="T9" fmla="*/ 0 h 167"/>
                        <a:gd name="T10" fmla="*/ 0 w 74"/>
                        <a:gd name="T11" fmla="*/ 0 h 16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4"/>
                        <a:gd name="T19" fmla="*/ 0 h 167"/>
                        <a:gd name="T20" fmla="*/ 0 w 74"/>
                        <a:gd name="T21" fmla="*/ 167 h 16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4" h="167">
                          <a:moveTo>
                            <a:pt x="74" y="157"/>
                          </a:moveTo>
                          <a:lnTo>
                            <a:pt x="48" y="167"/>
                          </a:lnTo>
                          <a:lnTo>
                            <a:pt x="0" y="12"/>
                          </a:lnTo>
                          <a:lnTo>
                            <a:pt x="26" y="0"/>
                          </a:lnTo>
                          <a:lnTo>
                            <a:pt x="74" y="15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7" name="Freeform 2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66"/>
                      <a:ext cx="1" cy="2"/>
                    </a:xfrm>
                    <a:custGeom>
                      <a:avLst/>
                      <a:gdLst>
                        <a:gd name="T0" fmla="*/ 0 w 90"/>
                        <a:gd name="T1" fmla="*/ 0 h 187"/>
                        <a:gd name="T2" fmla="*/ 0 w 90"/>
                        <a:gd name="T3" fmla="*/ 0 h 187"/>
                        <a:gd name="T4" fmla="*/ 0 w 90"/>
                        <a:gd name="T5" fmla="*/ 0 h 187"/>
                        <a:gd name="T6" fmla="*/ 0 w 90"/>
                        <a:gd name="T7" fmla="*/ 0 h 187"/>
                        <a:gd name="T8" fmla="*/ 0 w 90"/>
                        <a:gd name="T9" fmla="*/ 0 h 187"/>
                        <a:gd name="T10" fmla="*/ 0 w 90"/>
                        <a:gd name="T11" fmla="*/ 0 h 18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0"/>
                        <a:gd name="T19" fmla="*/ 0 h 187"/>
                        <a:gd name="T20" fmla="*/ 90 w 90"/>
                        <a:gd name="T21" fmla="*/ 187 h 18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0" h="187">
                          <a:moveTo>
                            <a:pt x="90" y="175"/>
                          </a:moveTo>
                          <a:lnTo>
                            <a:pt x="64" y="187"/>
                          </a:lnTo>
                          <a:lnTo>
                            <a:pt x="1" y="11"/>
                          </a:lnTo>
                          <a:lnTo>
                            <a:pt x="0" y="6"/>
                          </a:lnTo>
                          <a:lnTo>
                            <a:pt x="26" y="0"/>
                          </a:lnTo>
                          <a:lnTo>
                            <a:pt x="90" y="17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8" name="Freeform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261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89"/>
                        <a:gd name="T2" fmla="*/ 0 w 42"/>
                        <a:gd name="T3" fmla="*/ 0 h 189"/>
                        <a:gd name="T4" fmla="*/ 0 w 42"/>
                        <a:gd name="T5" fmla="*/ 0 h 189"/>
                        <a:gd name="T6" fmla="*/ 0 w 42"/>
                        <a:gd name="T7" fmla="*/ 0 h 189"/>
                        <a:gd name="T8" fmla="*/ 0 w 42"/>
                        <a:gd name="T9" fmla="*/ 0 h 189"/>
                        <a:gd name="T10" fmla="*/ 0 w 42"/>
                        <a:gd name="T11" fmla="*/ 0 h 18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89"/>
                        <a:gd name="T20" fmla="*/ 0 w 42"/>
                        <a:gd name="T21" fmla="*/ 189 h 18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89">
                          <a:moveTo>
                            <a:pt x="42" y="183"/>
                          </a:moveTo>
                          <a:lnTo>
                            <a:pt x="16" y="189"/>
                          </a:lnTo>
                          <a:lnTo>
                            <a:pt x="0" y="2"/>
                          </a:lnTo>
                          <a:lnTo>
                            <a:pt x="0" y="0"/>
                          </a:lnTo>
                          <a:lnTo>
                            <a:pt x="27" y="0"/>
                          </a:lnTo>
                          <a:lnTo>
                            <a:pt x="42" y="1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499" name="Freeform 2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8" y="256"/>
                      <a:ext cx="0" cy="2"/>
                    </a:xfrm>
                    <a:custGeom>
                      <a:avLst/>
                      <a:gdLst>
                        <a:gd name="T0" fmla="*/ 0 w 34"/>
                        <a:gd name="T1" fmla="*/ 0 h 188"/>
                        <a:gd name="T2" fmla="*/ 0 w 34"/>
                        <a:gd name="T3" fmla="*/ 0 h 188"/>
                        <a:gd name="T4" fmla="*/ 0 w 34"/>
                        <a:gd name="T5" fmla="*/ 0 h 188"/>
                        <a:gd name="T6" fmla="*/ 0 w 34"/>
                        <a:gd name="T7" fmla="*/ 0 h 188"/>
                        <a:gd name="T8" fmla="*/ 0 w 34"/>
                        <a:gd name="T9" fmla="*/ 0 h 188"/>
                        <a:gd name="T10" fmla="*/ 0 w 34"/>
                        <a:gd name="T11" fmla="*/ 0 h 18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88"/>
                        <a:gd name="T20" fmla="*/ 0 w 34"/>
                        <a:gd name="T21" fmla="*/ 188 h 18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88">
                          <a:moveTo>
                            <a:pt x="27" y="188"/>
                          </a:moveTo>
                          <a:lnTo>
                            <a:pt x="0" y="188"/>
                          </a:lnTo>
                          <a:lnTo>
                            <a:pt x="8" y="1"/>
                          </a:lnTo>
                          <a:lnTo>
                            <a:pt x="8" y="0"/>
                          </a:lnTo>
                          <a:lnTo>
                            <a:pt x="34" y="3"/>
                          </a:lnTo>
                          <a:lnTo>
                            <a:pt x="27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0" name="Freeform 2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50"/>
                      <a:ext cx="0" cy="2"/>
                    </a:xfrm>
                    <a:custGeom>
                      <a:avLst/>
                      <a:gdLst>
                        <a:gd name="T0" fmla="*/ 0 w 50"/>
                        <a:gd name="T1" fmla="*/ 0 h 204"/>
                        <a:gd name="T2" fmla="*/ 0 w 50"/>
                        <a:gd name="T3" fmla="*/ 0 h 204"/>
                        <a:gd name="T4" fmla="*/ 0 w 50"/>
                        <a:gd name="T5" fmla="*/ 0 h 204"/>
                        <a:gd name="T6" fmla="*/ 0 w 50"/>
                        <a:gd name="T7" fmla="*/ 0 h 204"/>
                        <a:gd name="T8" fmla="*/ 0 w 50"/>
                        <a:gd name="T9" fmla="*/ 0 h 204"/>
                        <a:gd name="T10" fmla="*/ 0 w 50"/>
                        <a:gd name="T11" fmla="*/ 0 h 20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0"/>
                        <a:gd name="T19" fmla="*/ 0 h 204"/>
                        <a:gd name="T20" fmla="*/ 0 w 50"/>
                        <a:gd name="T21" fmla="*/ 204 h 20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0" h="204">
                          <a:moveTo>
                            <a:pt x="26" y="204"/>
                          </a:moveTo>
                          <a:lnTo>
                            <a:pt x="0" y="201"/>
                          </a:lnTo>
                          <a:lnTo>
                            <a:pt x="24" y="4"/>
                          </a:lnTo>
                          <a:lnTo>
                            <a:pt x="25" y="0"/>
                          </a:lnTo>
                          <a:lnTo>
                            <a:pt x="50" y="11"/>
                          </a:lnTo>
                          <a:lnTo>
                            <a:pt x="26" y="20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1" name="Freeform 2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45"/>
                      <a:ext cx="1" cy="2"/>
                    </a:xfrm>
                    <a:custGeom>
                      <a:avLst/>
                      <a:gdLst>
                        <a:gd name="T0" fmla="*/ 0 w 88"/>
                        <a:gd name="T1" fmla="*/ 0 h 192"/>
                        <a:gd name="T2" fmla="*/ 0 w 88"/>
                        <a:gd name="T3" fmla="*/ 0 h 192"/>
                        <a:gd name="T4" fmla="*/ 0 w 88"/>
                        <a:gd name="T5" fmla="*/ 0 h 192"/>
                        <a:gd name="T6" fmla="*/ 0 w 88"/>
                        <a:gd name="T7" fmla="*/ 0 h 192"/>
                        <a:gd name="T8" fmla="*/ 0 w 88"/>
                        <a:gd name="T9" fmla="*/ 0 h 192"/>
                        <a:gd name="T10" fmla="*/ 0 w 88"/>
                        <a:gd name="T11" fmla="*/ 0 h 1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8"/>
                        <a:gd name="T19" fmla="*/ 0 h 192"/>
                        <a:gd name="T20" fmla="*/ 88 w 88"/>
                        <a:gd name="T21" fmla="*/ 192 h 1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8" h="192">
                          <a:moveTo>
                            <a:pt x="25" y="192"/>
                          </a:moveTo>
                          <a:lnTo>
                            <a:pt x="0" y="181"/>
                          </a:lnTo>
                          <a:lnTo>
                            <a:pt x="64" y="4"/>
                          </a:lnTo>
                          <a:lnTo>
                            <a:pt x="65" y="0"/>
                          </a:lnTo>
                          <a:lnTo>
                            <a:pt x="88" y="19"/>
                          </a:lnTo>
                          <a:lnTo>
                            <a:pt x="25" y="1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2" name="Freeform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3" y="241"/>
                      <a:ext cx="2" cy="1"/>
                    </a:xfrm>
                    <a:custGeom>
                      <a:avLst/>
                      <a:gdLst>
                        <a:gd name="T0" fmla="*/ 0 w 109"/>
                        <a:gd name="T1" fmla="*/ 0 h 159"/>
                        <a:gd name="T2" fmla="*/ 0 w 109"/>
                        <a:gd name="T3" fmla="*/ 0 h 159"/>
                        <a:gd name="T4" fmla="*/ 0 w 109"/>
                        <a:gd name="T5" fmla="*/ 0 h 159"/>
                        <a:gd name="T6" fmla="*/ 0 w 109"/>
                        <a:gd name="T7" fmla="*/ 0 h 159"/>
                        <a:gd name="T8" fmla="*/ 0 w 109"/>
                        <a:gd name="T9" fmla="*/ 0 h 159"/>
                        <a:gd name="T10" fmla="*/ 0 w 109"/>
                        <a:gd name="T11" fmla="*/ 0 h 1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9"/>
                        <a:gd name="T19" fmla="*/ 0 h 159"/>
                        <a:gd name="T20" fmla="*/ 109 w 109"/>
                        <a:gd name="T21" fmla="*/ 159 h 1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9" h="159">
                          <a:moveTo>
                            <a:pt x="23" y="159"/>
                          </a:moveTo>
                          <a:lnTo>
                            <a:pt x="0" y="140"/>
                          </a:lnTo>
                          <a:lnTo>
                            <a:pt x="88" y="3"/>
                          </a:lnTo>
                          <a:lnTo>
                            <a:pt x="90" y="0"/>
                          </a:lnTo>
                          <a:lnTo>
                            <a:pt x="109" y="24"/>
                          </a:lnTo>
                          <a:lnTo>
                            <a:pt x="23" y="15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3" name="Freeform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8" y="239"/>
                      <a:ext cx="2" cy="0"/>
                    </a:xfrm>
                    <a:custGeom>
                      <a:avLst/>
                      <a:gdLst>
                        <a:gd name="T0" fmla="*/ 0 w 109"/>
                        <a:gd name="T1" fmla="*/ 0 h 115"/>
                        <a:gd name="T2" fmla="*/ 0 w 109"/>
                        <a:gd name="T3" fmla="*/ 0 h 115"/>
                        <a:gd name="T4" fmla="*/ 0 w 109"/>
                        <a:gd name="T5" fmla="*/ 0 h 115"/>
                        <a:gd name="T6" fmla="*/ 0 w 109"/>
                        <a:gd name="T7" fmla="*/ 0 h 115"/>
                        <a:gd name="T8" fmla="*/ 0 w 109"/>
                        <a:gd name="T9" fmla="*/ 0 h 115"/>
                        <a:gd name="T10" fmla="*/ 0 w 109"/>
                        <a:gd name="T11" fmla="*/ 0 h 11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9"/>
                        <a:gd name="T19" fmla="*/ 0 h 115"/>
                        <a:gd name="T20" fmla="*/ 109 w 109"/>
                        <a:gd name="T21" fmla="*/ 0 h 11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9" h="115">
                          <a:moveTo>
                            <a:pt x="19" y="115"/>
                          </a:moveTo>
                          <a:lnTo>
                            <a:pt x="0" y="91"/>
                          </a:lnTo>
                          <a:lnTo>
                            <a:pt x="82" y="0"/>
                          </a:lnTo>
                          <a:lnTo>
                            <a:pt x="109" y="2"/>
                          </a:lnTo>
                          <a:lnTo>
                            <a:pt x="105" y="18"/>
                          </a:lnTo>
                          <a:lnTo>
                            <a:pt x="19" y="1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4" name="Freeform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1" y="233"/>
                      <a:ext cx="0" cy="2"/>
                    </a:xfrm>
                    <a:custGeom>
                      <a:avLst/>
                      <a:gdLst>
                        <a:gd name="T0" fmla="*/ 0 w 57"/>
                        <a:gd name="T1" fmla="*/ 0 h 194"/>
                        <a:gd name="T2" fmla="*/ 0 w 57"/>
                        <a:gd name="T3" fmla="*/ 0 h 194"/>
                        <a:gd name="T4" fmla="*/ 0 w 57"/>
                        <a:gd name="T5" fmla="*/ 0 h 194"/>
                        <a:gd name="T6" fmla="*/ 0 w 57"/>
                        <a:gd name="T7" fmla="*/ 0 h 194"/>
                        <a:gd name="T8" fmla="*/ 0 w 57"/>
                        <a:gd name="T9" fmla="*/ 0 h 194"/>
                        <a:gd name="T10" fmla="*/ 0 w 57"/>
                        <a:gd name="T11" fmla="*/ 0 h 19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194"/>
                        <a:gd name="T20" fmla="*/ 0 w 57"/>
                        <a:gd name="T21" fmla="*/ 194 h 19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194">
                          <a:moveTo>
                            <a:pt x="57" y="194"/>
                          </a:moveTo>
                          <a:lnTo>
                            <a:pt x="30" y="192"/>
                          </a:lnTo>
                          <a:lnTo>
                            <a:pt x="0" y="19"/>
                          </a:lnTo>
                          <a:lnTo>
                            <a:pt x="22" y="0"/>
                          </a:lnTo>
                          <a:lnTo>
                            <a:pt x="25" y="7"/>
                          </a:lnTo>
                          <a:lnTo>
                            <a:pt x="57" y="19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5" name="Freeform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6" y="229"/>
                      <a:ext cx="3" cy="2"/>
                    </a:xfrm>
                    <a:custGeom>
                      <a:avLst/>
                      <a:gdLst>
                        <a:gd name="T0" fmla="*/ 0 w 129"/>
                        <a:gd name="T1" fmla="*/ 0 h 161"/>
                        <a:gd name="T2" fmla="*/ 0 w 129"/>
                        <a:gd name="T3" fmla="*/ 0 h 161"/>
                        <a:gd name="T4" fmla="*/ 0 w 129"/>
                        <a:gd name="T5" fmla="*/ 0 h 161"/>
                        <a:gd name="T6" fmla="*/ 0 w 129"/>
                        <a:gd name="T7" fmla="*/ 0 h 161"/>
                        <a:gd name="T8" fmla="*/ 0 w 129"/>
                        <a:gd name="T9" fmla="*/ 0 h 161"/>
                        <a:gd name="T10" fmla="*/ 0 w 129"/>
                        <a:gd name="T11" fmla="*/ 0 h 16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9"/>
                        <a:gd name="T19" fmla="*/ 0 h 161"/>
                        <a:gd name="T20" fmla="*/ 129 w 129"/>
                        <a:gd name="T21" fmla="*/ 161 h 16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9" h="161">
                          <a:moveTo>
                            <a:pt x="129" y="142"/>
                          </a:moveTo>
                          <a:lnTo>
                            <a:pt x="107" y="161"/>
                          </a:lnTo>
                          <a:lnTo>
                            <a:pt x="0" y="29"/>
                          </a:lnTo>
                          <a:lnTo>
                            <a:pt x="15" y="0"/>
                          </a:lnTo>
                          <a:lnTo>
                            <a:pt x="18" y="4"/>
                          </a:lnTo>
                          <a:lnTo>
                            <a:pt x="129" y="1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6" name="Freeform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0" y="227"/>
                      <a:ext cx="3" cy="0"/>
                    </a:xfrm>
                    <a:custGeom>
                      <a:avLst/>
                      <a:gdLst>
                        <a:gd name="T0" fmla="*/ 0 w 117"/>
                        <a:gd name="T1" fmla="*/ 0 h 98"/>
                        <a:gd name="T2" fmla="*/ 0 w 117"/>
                        <a:gd name="T3" fmla="*/ 0 h 98"/>
                        <a:gd name="T4" fmla="*/ 0 w 117"/>
                        <a:gd name="T5" fmla="*/ 0 h 98"/>
                        <a:gd name="T6" fmla="*/ 0 w 117"/>
                        <a:gd name="T7" fmla="*/ 0 h 98"/>
                        <a:gd name="T8" fmla="*/ 0 w 117"/>
                        <a:gd name="T9" fmla="*/ 0 h 98"/>
                        <a:gd name="T10" fmla="*/ 0 w 117"/>
                        <a:gd name="T11" fmla="*/ 0 h 9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7"/>
                        <a:gd name="T19" fmla="*/ 0 h 98"/>
                        <a:gd name="T20" fmla="*/ 117 w 117"/>
                        <a:gd name="T21" fmla="*/ 0 h 9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7" h="98">
                          <a:moveTo>
                            <a:pt x="117" y="69"/>
                          </a:moveTo>
                          <a:lnTo>
                            <a:pt x="102" y="98"/>
                          </a:lnTo>
                          <a:lnTo>
                            <a:pt x="0" y="30"/>
                          </a:lnTo>
                          <a:lnTo>
                            <a:pt x="12" y="0"/>
                          </a:lnTo>
                          <a:lnTo>
                            <a:pt x="12" y="1"/>
                          </a:lnTo>
                          <a:lnTo>
                            <a:pt x="117" y="6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7" name="Freeform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3" y="225"/>
                      <a:ext cx="5" cy="0"/>
                    </a:xfrm>
                    <a:custGeom>
                      <a:avLst/>
                      <a:gdLst>
                        <a:gd name="T0" fmla="*/ 0 w 162"/>
                        <a:gd name="T1" fmla="*/ 0 h 119"/>
                        <a:gd name="T2" fmla="*/ 0 w 162"/>
                        <a:gd name="T3" fmla="*/ 0 h 119"/>
                        <a:gd name="T4" fmla="*/ 0 w 162"/>
                        <a:gd name="T5" fmla="*/ 0 h 119"/>
                        <a:gd name="T6" fmla="*/ 0 w 162"/>
                        <a:gd name="T7" fmla="*/ 0 h 119"/>
                        <a:gd name="T8" fmla="*/ 0 w 162"/>
                        <a:gd name="T9" fmla="*/ 0 h 119"/>
                        <a:gd name="T10" fmla="*/ 0 w 162"/>
                        <a:gd name="T11" fmla="*/ 0 h 1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2"/>
                        <a:gd name="T19" fmla="*/ 0 h 119"/>
                        <a:gd name="T20" fmla="*/ 162 w 162"/>
                        <a:gd name="T21" fmla="*/ 0 h 1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2" h="119">
                          <a:moveTo>
                            <a:pt x="162" y="89"/>
                          </a:moveTo>
                          <a:lnTo>
                            <a:pt x="150" y="119"/>
                          </a:lnTo>
                          <a:lnTo>
                            <a:pt x="0" y="31"/>
                          </a:lnTo>
                          <a:lnTo>
                            <a:pt x="10" y="0"/>
                          </a:lnTo>
                          <a:lnTo>
                            <a:pt x="11" y="1"/>
                          </a:lnTo>
                          <a:lnTo>
                            <a:pt x="162" y="8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8" name="Freeform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3" y="223"/>
                      <a:ext cx="7" cy="0"/>
                    </a:xfrm>
                    <a:custGeom>
                      <a:avLst/>
                      <a:gdLst>
                        <a:gd name="T0" fmla="*/ 0 w 200"/>
                        <a:gd name="T1" fmla="*/ 0 h 109"/>
                        <a:gd name="T2" fmla="*/ 0 w 200"/>
                        <a:gd name="T3" fmla="*/ 0 h 109"/>
                        <a:gd name="T4" fmla="*/ 0 w 200"/>
                        <a:gd name="T5" fmla="*/ 0 h 109"/>
                        <a:gd name="T6" fmla="*/ 0 w 200"/>
                        <a:gd name="T7" fmla="*/ 0 h 109"/>
                        <a:gd name="T8" fmla="*/ 0 w 200"/>
                        <a:gd name="T9" fmla="*/ 0 h 109"/>
                        <a:gd name="T10" fmla="*/ 0 w 200"/>
                        <a:gd name="T11" fmla="*/ 0 h 10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0"/>
                        <a:gd name="T19" fmla="*/ 0 h 109"/>
                        <a:gd name="T20" fmla="*/ 200 w 200"/>
                        <a:gd name="T21" fmla="*/ 0 h 10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0" h="109">
                          <a:moveTo>
                            <a:pt x="200" y="78"/>
                          </a:moveTo>
                          <a:lnTo>
                            <a:pt x="190" y="109"/>
                          </a:lnTo>
                          <a:lnTo>
                            <a:pt x="0" y="31"/>
                          </a:lnTo>
                          <a:lnTo>
                            <a:pt x="8" y="0"/>
                          </a:lnTo>
                          <a:lnTo>
                            <a:pt x="200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09" name="Freeform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1" y="220"/>
                      <a:ext cx="11" cy="1"/>
                    </a:xfrm>
                    <a:custGeom>
                      <a:avLst/>
                      <a:gdLst>
                        <a:gd name="T0" fmla="*/ 0 w 287"/>
                        <a:gd name="T1" fmla="*/ 0 h 149"/>
                        <a:gd name="T2" fmla="*/ 0 w 287"/>
                        <a:gd name="T3" fmla="*/ 0 h 149"/>
                        <a:gd name="T4" fmla="*/ 0 w 287"/>
                        <a:gd name="T5" fmla="*/ 0 h 149"/>
                        <a:gd name="T6" fmla="*/ 0 w 287"/>
                        <a:gd name="T7" fmla="*/ 0 h 149"/>
                        <a:gd name="T8" fmla="*/ 0 w 287"/>
                        <a:gd name="T9" fmla="*/ 0 h 149"/>
                        <a:gd name="T10" fmla="*/ 0 w 287"/>
                        <a:gd name="T11" fmla="*/ 0 h 1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87"/>
                        <a:gd name="T19" fmla="*/ 0 h 149"/>
                        <a:gd name="T20" fmla="*/ 287 w 287"/>
                        <a:gd name="T21" fmla="*/ 149 h 1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87" h="149">
                          <a:moveTo>
                            <a:pt x="287" y="118"/>
                          </a:moveTo>
                          <a:lnTo>
                            <a:pt x="279" y="149"/>
                          </a:lnTo>
                          <a:lnTo>
                            <a:pt x="1" y="31"/>
                          </a:lnTo>
                          <a:lnTo>
                            <a:pt x="0" y="31"/>
                          </a:lnTo>
                          <a:lnTo>
                            <a:pt x="10" y="0"/>
                          </a:lnTo>
                          <a:lnTo>
                            <a:pt x="287" y="1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0" name="Freeform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9" y="216"/>
                      <a:ext cx="9" cy="1"/>
                    </a:xfrm>
                    <a:custGeom>
                      <a:avLst/>
                      <a:gdLst>
                        <a:gd name="T0" fmla="*/ 0 w 258"/>
                        <a:gd name="T1" fmla="*/ 0 h 148"/>
                        <a:gd name="T2" fmla="*/ 0 w 258"/>
                        <a:gd name="T3" fmla="*/ 0 h 148"/>
                        <a:gd name="T4" fmla="*/ 0 w 258"/>
                        <a:gd name="T5" fmla="*/ 0 h 148"/>
                        <a:gd name="T6" fmla="*/ 0 w 258"/>
                        <a:gd name="T7" fmla="*/ 0 h 148"/>
                        <a:gd name="T8" fmla="*/ 0 w 258"/>
                        <a:gd name="T9" fmla="*/ 0 h 148"/>
                        <a:gd name="T10" fmla="*/ 0 w 258"/>
                        <a:gd name="T11" fmla="*/ 0 h 14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148"/>
                        <a:gd name="T20" fmla="*/ 258 w 258"/>
                        <a:gd name="T21" fmla="*/ 148 h 14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148">
                          <a:moveTo>
                            <a:pt x="258" y="117"/>
                          </a:moveTo>
                          <a:lnTo>
                            <a:pt x="248" y="148"/>
                          </a:lnTo>
                          <a:lnTo>
                            <a:pt x="1" y="29"/>
                          </a:lnTo>
                          <a:lnTo>
                            <a:pt x="0" y="29"/>
                          </a:lnTo>
                          <a:lnTo>
                            <a:pt x="12" y="0"/>
                          </a:lnTo>
                          <a:lnTo>
                            <a:pt x="258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1" name="Freeform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9" y="213"/>
                      <a:ext cx="7" cy="1"/>
                    </a:xfrm>
                    <a:custGeom>
                      <a:avLst/>
                      <a:gdLst>
                        <a:gd name="T0" fmla="*/ 0 w 198"/>
                        <a:gd name="T1" fmla="*/ 0 h 146"/>
                        <a:gd name="T2" fmla="*/ 0 w 198"/>
                        <a:gd name="T3" fmla="*/ 0 h 146"/>
                        <a:gd name="T4" fmla="*/ 0 w 198"/>
                        <a:gd name="T5" fmla="*/ 0 h 146"/>
                        <a:gd name="T6" fmla="*/ 0 w 198"/>
                        <a:gd name="T7" fmla="*/ 0 h 146"/>
                        <a:gd name="T8" fmla="*/ 0 w 198"/>
                        <a:gd name="T9" fmla="*/ 0 h 146"/>
                        <a:gd name="T10" fmla="*/ 0 w 198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8"/>
                        <a:gd name="T19" fmla="*/ 0 h 146"/>
                        <a:gd name="T20" fmla="*/ 198 w 198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8" h="146">
                          <a:moveTo>
                            <a:pt x="198" y="117"/>
                          </a:moveTo>
                          <a:lnTo>
                            <a:pt x="186" y="146"/>
                          </a:lnTo>
                          <a:lnTo>
                            <a:pt x="3" y="29"/>
                          </a:lnTo>
                          <a:lnTo>
                            <a:pt x="0" y="26"/>
                          </a:lnTo>
                          <a:lnTo>
                            <a:pt x="16" y="0"/>
                          </a:lnTo>
                          <a:lnTo>
                            <a:pt x="198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2" name="Freeform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0" y="208"/>
                      <a:ext cx="6" cy="2"/>
                    </a:xfrm>
                    <a:custGeom>
                      <a:avLst/>
                      <a:gdLst>
                        <a:gd name="T0" fmla="*/ 0 w 186"/>
                        <a:gd name="T1" fmla="*/ 0 h 189"/>
                        <a:gd name="T2" fmla="*/ 0 w 186"/>
                        <a:gd name="T3" fmla="*/ 0 h 189"/>
                        <a:gd name="T4" fmla="*/ 0 w 186"/>
                        <a:gd name="T5" fmla="*/ 0 h 189"/>
                        <a:gd name="T6" fmla="*/ 0 w 186"/>
                        <a:gd name="T7" fmla="*/ 0 h 189"/>
                        <a:gd name="T8" fmla="*/ 0 w 186"/>
                        <a:gd name="T9" fmla="*/ 0 h 189"/>
                        <a:gd name="T10" fmla="*/ 0 w 186"/>
                        <a:gd name="T11" fmla="*/ 0 h 18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6"/>
                        <a:gd name="T19" fmla="*/ 0 h 189"/>
                        <a:gd name="T20" fmla="*/ 186 w 186"/>
                        <a:gd name="T21" fmla="*/ 189 h 18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6" h="189">
                          <a:moveTo>
                            <a:pt x="186" y="163"/>
                          </a:moveTo>
                          <a:lnTo>
                            <a:pt x="170" y="189"/>
                          </a:lnTo>
                          <a:lnTo>
                            <a:pt x="4" y="22"/>
                          </a:lnTo>
                          <a:lnTo>
                            <a:pt x="0" y="16"/>
                          </a:lnTo>
                          <a:lnTo>
                            <a:pt x="23" y="0"/>
                          </a:lnTo>
                          <a:lnTo>
                            <a:pt x="186" y="16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3" name="Freeform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8" y="205"/>
                      <a:ext cx="0" cy="1"/>
                    </a:xfrm>
                    <a:custGeom>
                      <a:avLst/>
                      <a:gdLst>
                        <a:gd name="T0" fmla="*/ 0 w 72"/>
                        <a:gd name="T1" fmla="*/ 0 h 147"/>
                        <a:gd name="T2" fmla="*/ 0 w 72"/>
                        <a:gd name="T3" fmla="*/ 0 h 147"/>
                        <a:gd name="T4" fmla="*/ 0 w 72"/>
                        <a:gd name="T5" fmla="*/ 0 h 147"/>
                        <a:gd name="T6" fmla="*/ 0 w 72"/>
                        <a:gd name="T7" fmla="*/ 0 h 147"/>
                        <a:gd name="T8" fmla="*/ 0 w 72"/>
                        <a:gd name="T9" fmla="*/ 0 h 147"/>
                        <a:gd name="T10" fmla="*/ 0 w 72"/>
                        <a:gd name="T11" fmla="*/ 0 h 14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147"/>
                        <a:gd name="T20" fmla="*/ 0 w 72"/>
                        <a:gd name="T21" fmla="*/ 147 h 14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147">
                          <a:moveTo>
                            <a:pt x="72" y="131"/>
                          </a:moveTo>
                          <a:lnTo>
                            <a:pt x="49" y="147"/>
                          </a:lnTo>
                          <a:lnTo>
                            <a:pt x="1" y="9"/>
                          </a:lnTo>
                          <a:lnTo>
                            <a:pt x="0" y="4"/>
                          </a:lnTo>
                          <a:lnTo>
                            <a:pt x="27" y="0"/>
                          </a:lnTo>
                          <a:lnTo>
                            <a:pt x="72" y="1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4" name="Freeform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8" y="200"/>
                      <a:ext cx="0" cy="2"/>
                    </a:xfrm>
                    <a:custGeom>
                      <a:avLst/>
                      <a:gdLst>
                        <a:gd name="T0" fmla="*/ 0 w 35"/>
                        <a:gd name="T1" fmla="*/ 0 h 179"/>
                        <a:gd name="T2" fmla="*/ 0 w 35"/>
                        <a:gd name="T3" fmla="*/ 0 h 179"/>
                        <a:gd name="T4" fmla="*/ 0 w 35"/>
                        <a:gd name="T5" fmla="*/ 0 h 179"/>
                        <a:gd name="T6" fmla="*/ 0 w 35"/>
                        <a:gd name="T7" fmla="*/ 0 h 179"/>
                        <a:gd name="T8" fmla="*/ 0 w 35"/>
                        <a:gd name="T9" fmla="*/ 0 h 179"/>
                        <a:gd name="T10" fmla="*/ 0 w 35"/>
                        <a:gd name="T11" fmla="*/ 0 h 17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179"/>
                        <a:gd name="T20" fmla="*/ 0 w 35"/>
                        <a:gd name="T21" fmla="*/ 179 h 17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179">
                          <a:moveTo>
                            <a:pt x="35" y="175"/>
                          </a:moveTo>
                          <a:lnTo>
                            <a:pt x="8" y="179"/>
                          </a:lnTo>
                          <a:lnTo>
                            <a:pt x="0" y="2"/>
                          </a:lnTo>
                          <a:lnTo>
                            <a:pt x="27" y="0"/>
                          </a:lnTo>
                          <a:lnTo>
                            <a:pt x="35" y="17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5" name="Freeform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7" y="194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99"/>
                        <a:gd name="T2" fmla="*/ 0 w 42"/>
                        <a:gd name="T3" fmla="*/ 0 h 199"/>
                        <a:gd name="T4" fmla="*/ 0 w 42"/>
                        <a:gd name="T5" fmla="*/ 0 h 199"/>
                        <a:gd name="T6" fmla="*/ 0 w 42"/>
                        <a:gd name="T7" fmla="*/ 0 h 199"/>
                        <a:gd name="T8" fmla="*/ 0 w 42"/>
                        <a:gd name="T9" fmla="*/ 0 h 199"/>
                        <a:gd name="T10" fmla="*/ 0 w 42"/>
                        <a:gd name="T11" fmla="*/ 0 h 19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99"/>
                        <a:gd name="T20" fmla="*/ 0 w 42"/>
                        <a:gd name="T21" fmla="*/ 199 h 19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99">
                          <a:moveTo>
                            <a:pt x="42" y="197"/>
                          </a:moveTo>
                          <a:lnTo>
                            <a:pt x="15" y="199"/>
                          </a:lnTo>
                          <a:lnTo>
                            <a:pt x="0" y="4"/>
                          </a:lnTo>
                          <a:lnTo>
                            <a:pt x="0" y="0"/>
                          </a:lnTo>
                          <a:lnTo>
                            <a:pt x="26" y="1"/>
                          </a:lnTo>
                          <a:lnTo>
                            <a:pt x="42" y="19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6" name="Freeform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7" y="190"/>
                      <a:ext cx="0" cy="1"/>
                    </a:xfrm>
                    <a:custGeom>
                      <a:avLst/>
                      <a:gdLst>
                        <a:gd name="T0" fmla="*/ 0 w 34"/>
                        <a:gd name="T1" fmla="*/ 0 h 150"/>
                        <a:gd name="T2" fmla="*/ 0 w 34"/>
                        <a:gd name="T3" fmla="*/ 0 h 150"/>
                        <a:gd name="T4" fmla="*/ 0 w 34"/>
                        <a:gd name="T5" fmla="*/ 0 h 150"/>
                        <a:gd name="T6" fmla="*/ 0 w 34"/>
                        <a:gd name="T7" fmla="*/ 0 h 150"/>
                        <a:gd name="T8" fmla="*/ 0 w 34"/>
                        <a:gd name="T9" fmla="*/ 0 h 150"/>
                        <a:gd name="T10" fmla="*/ 0 w 34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4"/>
                        <a:gd name="T19" fmla="*/ 0 h 150"/>
                        <a:gd name="T20" fmla="*/ 0 w 34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4" h="150">
                          <a:moveTo>
                            <a:pt x="26" y="150"/>
                          </a:moveTo>
                          <a:lnTo>
                            <a:pt x="0" y="149"/>
                          </a:lnTo>
                          <a:lnTo>
                            <a:pt x="7" y="2"/>
                          </a:lnTo>
                          <a:lnTo>
                            <a:pt x="8" y="0"/>
                          </a:lnTo>
                          <a:lnTo>
                            <a:pt x="34" y="5"/>
                          </a:lnTo>
                          <a:lnTo>
                            <a:pt x="26" y="1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7" name="Freeform 2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7" y="184"/>
                      <a:ext cx="0" cy="3"/>
                    </a:xfrm>
                    <a:custGeom>
                      <a:avLst/>
                      <a:gdLst>
                        <a:gd name="T0" fmla="*/ 0 w 57"/>
                        <a:gd name="T1" fmla="*/ 0 h 218"/>
                        <a:gd name="T2" fmla="*/ 0 w 57"/>
                        <a:gd name="T3" fmla="*/ 0 h 218"/>
                        <a:gd name="T4" fmla="*/ 0 w 57"/>
                        <a:gd name="T5" fmla="*/ 0 h 218"/>
                        <a:gd name="T6" fmla="*/ 0 w 57"/>
                        <a:gd name="T7" fmla="*/ 0 h 218"/>
                        <a:gd name="T8" fmla="*/ 0 w 57"/>
                        <a:gd name="T9" fmla="*/ 0 h 218"/>
                        <a:gd name="T10" fmla="*/ 0 w 57"/>
                        <a:gd name="T11" fmla="*/ 0 h 21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7"/>
                        <a:gd name="T19" fmla="*/ 0 h 218"/>
                        <a:gd name="T20" fmla="*/ 0 w 57"/>
                        <a:gd name="T21" fmla="*/ 218 h 21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7" h="218">
                          <a:moveTo>
                            <a:pt x="26" y="218"/>
                          </a:moveTo>
                          <a:lnTo>
                            <a:pt x="0" y="213"/>
                          </a:lnTo>
                          <a:lnTo>
                            <a:pt x="31" y="7"/>
                          </a:lnTo>
                          <a:lnTo>
                            <a:pt x="34" y="0"/>
                          </a:lnTo>
                          <a:lnTo>
                            <a:pt x="57" y="17"/>
                          </a:lnTo>
                          <a:lnTo>
                            <a:pt x="26" y="2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8" name="Freeform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80"/>
                      <a:ext cx="2" cy="2"/>
                    </a:xfrm>
                    <a:custGeom>
                      <a:avLst/>
                      <a:gdLst>
                        <a:gd name="T0" fmla="*/ 0 w 107"/>
                        <a:gd name="T1" fmla="*/ 0 h 169"/>
                        <a:gd name="T2" fmla="*/ 0 w 107"/>
                        <a:gd name="T3" fmla="*/ 0 h 169"/>
                        <a:gd name="T4" fmla="*/ 0 w 107"/>
                        <a:gd name="T5" fmla="*/ 0 h 169"/>
                        <a:gd name="T6" fmla="*/ 0 w 107"/>
                        <a:gd name="T7" fmla="*/ 0 h 169"/>
                        <a:gd name="T8" fmla="*/ 0 w 107"/>
                        <a:gd name="T9" fmla="*/ 0 h 169"/>
                        <a:gd name="T10" fmla="*/ 0 w 107"/>
                        <a:gd name="T11" fmla="*/ 0 h 16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7"/>
                        <a:gd name="T19" fmla="*/ 0 h 169"/>
                        <a:gd name="T20" fmla="*/ 107 w 107"/>
                        <a:gd name="T21" fmla="*/ 169 h 16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7" h="169">
                          <a:moveTo>
                            <a:pt x="23" y="169"/>
                          </a:moveTo>
                          <a:lnTo>
                            <a:pt x="0" y="152"/>
                          </a:lnTo>
                          <a:lnTo>
                            <a:pt x="87" y="5"/>
                          </a:lnTo>
                          <a:lnTo>
                            <a:pt x="91" y="0"/>
                          </a:lnTo>
                          <a:lnTo>
                            <a:pt x="107" y="27"/>
                          </a:lnTo>
                          <a:lnTo>
                            <a:pt x="23" y="16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19" name="Freeform 2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3" y="177"/>
                      <a:ext cx="4" cy="1"/>
                    </a:xfrm>
                    <a:custGeom>
                      <a:avLst/>
                      <a:gdLst>
                        <a:gd name="T0" fmla="*/ 0 w 156"/>
                        <a:gd name="T1" fmla="*/ 0 h 136"/>
                        <a:gd name="T2" fmla="*/ 0 w 156"/>
                        <a:gd name="T3" fmla="*/ 0 h 136"/>
                        <a:gd name="T4" fmla="*/ 0 w 156"/>
                        <a:gd name="T5" fmla="*/ 0 h 136"/>
                        <a:gd name="T6" fmla="*/ 0 w 156"/>
                        <a:gd name="T7" fmla="*/ 0 h 136"/>
                        <a:gd name="T8" fmla="*/ 0 w 156"/>
                        <a:gd name="T9" fmla="*/ 0 h 136"/>
                        <a:gd name="T10" fmla="*/ 0 w 156"/>
                        <a:gd name="T11" fmla="*/ 0 h 1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56"/>
                        <a:gd name="T19" fmla="*/ 0 h 136"/>
                        <a:gd name="T20" fmla="*/ 156 w 156"/>
                        <a:gd name="T21" fmla="*/ 136 h 1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56" h="136">
                          <a:moveTo>
                            <a:pt x="16" y="136"/>
                          </a:moveTo>
                          <a:lnTo>
                            <a:pt x="0" y="109"/>
                          </a:lnTo>
                          <a:lnTo>
                            <a:pt x="143" y="1"/>
                          </a:lnTo>
                          <a:lnTo>
                            <a:pt x="145" y="0"/>
                          </a:lnTo>
                          <a:lnTo>
                            <a:pt x="156" y="30"/>
                          </a:lnTo>
                          <a:lnTo>
                            <a:pt x="16" y="13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0" name="Freeform 2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2" y="174"/>
                      <a:ext cx="5" cy="0"/>
                    </a:xfrm>
                    <a:custGeom>
                      <a:avLst/>
                      <a:gdLst>
                        <a:gd name="T0" fmla="*/ 0 w 168"/>
                        <a:gd name="T1" fmla="*/ 0 h 109"/>
                        <a:gd name="T2" fmla="*/ 0 w 168"/>
                        <a:gd name="T3" fmla="*/ 0 h 109"/>
                        <a:gd name="T4" fmla="*/ 0 w 168"/>
                        <a:gd name="T5" fmla="*/ 0 h 109"/>
                        <a:gd name="T6" fmla="*/ 0 w 168"/>
                        <a:gd name="T7" fmla="*/ 0 h 109"/>
                        <a:gd name="T8" fmla="*/ 0 w 168"/>
                        <a:gd name="T9" fmla="*/ 0 h 109"/>
                        <a:gd name="T10" fmla="*/ 0 w 168"/>
                        <a:gd name="T11" fmla="*/ 0 h 10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8"/>
                        <a:gd name="T19" fmla="*/ 0 h 109"/>
                        <a:gd name="T20" fmla="*/ 168 w 168"/>
                        <a:gd name="T21" fmla="*/ 0 h 10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8" h="109">
                          <a:moveTo>
                            <a:pt x="11" y="109"/>
                          </a:moveTo>
                          <a:lnTo>
                            <a:pt x="0" y="79"/>
                          </a:lnTo>
                          <a:lnTo>
                            <a:pt x="159" y="1"/>
                          </a:lnTo>
                          <a:lnTo>
                            <a:pt x="161" y="0"/>
                          </a:lnTo>
                          <a:lnTo>
                            <a:pt x="168" y="31"/>
                          </a:lnTo>
                          <a:lnTo>
                            <a:pt x="11" y="10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1" name="Freeform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9" y="172"/>
                      <a:ext cx="7" cy="0"/>
                    </a:xfrm>
                    <a:custGeom>
                      <a:avLst/>
                      <a:gdLst>
                        <a:gd name="T0" fmla="*/ 0 w 205"/>
                        <a:gd name="T1" fmla="*/ 0 h 100"/>
                        <a:gd name="T2" fmla="*/ 0 w 205"/>
                        <a:gd name="T3" fmla="*/ 0 h 100"/>
                        <a:gd name="T4" fmla="*/ 0 w 205"/>
                        <a:gd name="T5" fmla="*/ 0 h 100"/>
                        <a:gd name="T6" fmla="*/ 0 w 205"/>
                        <a:gd name="T7" fmla="*/ 0 h 100"/>
                        <a:gd name="T8" fmla="*/ 0 w 205"/>
                        <a:gd name="T9" fmla="*/ 0 h 100"/>
                        <a:gd name="T10" fmla="*/ 0 w 205"/>
                        <a:gd name="T11" fmla="*/ 0 h 10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5"/>
                        <a:gd name="T19" fmla="*/ 0 h 100"/>
                        <a:gd name="T20" fmla="*/ 205 w 205"/>
                        <a:gd name="T21" fmla="*/ 0 h 10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5" h="100">
                          <a:moveTo>
                            <a:pt x="7" y="100"/>
                          </a:moveTo>
                          <a:lnTo>
                            <a:pt x="0" y="69"/>
                          </a:lnTo>
                          <a:lnTo>
                            <a:pt x="198" y="1"/>
                          </a:lnTo>
                          <a:lnTo>
                            <a:pt x="199" y="0"/>
                          </a:lnTo>
                          <a:lnTo>
                            <a:pt x="205" y="32"/>
                          </a:lnTo>
                          <a:lnTo>
                            <a:pt x="7" y="10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2" name="Freeform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9" y="171"/>
                      <a:ext cx="9" cy="0"/>
                    </a:xfrm>
                    <a:custGeom>
                      <a:avLst/>
                      <a:gdLst>
                        <a:gd name="T0" fmla="*/ 0 w 236"/>
                        <a:gd name="T1" fmla="*/ 0 h 91"/>
                        <a:gd name="T2" fmla="*/ 0 w 236"/>
                        <a:gd name="T3" fmla="*/ 0 h 91"/>
                        <a:gd name="T4" fmla="*/ 0 w 236"/>
                        <a:gd name="T5" fmla="*/ 0 h 91"/>
                        <a:gd name="T6" fmla="*/ 0 w 236"/>
                        <a:gd name="T7" fmla="*/ 0 h 91"/>
                        <a:gd name="T8" fmla="*/ 0 w 236"/>
                        <a:gd name="T9" fmla="*/ 0 h 91"/>
                        <a:gd name="T10" fmla="*/ 0 w 236"/>
                        <a:gd name="T11" fmla="*/ 0 h 9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36"/>
                        <a:gd name="T19" fmla="*/ 0 h 91"/>
                        <a:gd name="T20" fmla="*/ 236 w 236"/>
                        <a:gd name="T21" fmla="*/ 0 h 9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36" h="91">
                          <a:moveTo>
                            <a:pt x="6" y="91"/>
                          </a:moveTo>
                          <a:lnTo>
                            <a:pt x="0" y="59"/>
                          </a:lnTo>
                          <a:lnTo>
                            <a:pt x="231" y="0"/>
                          </a:lnTo>
                          <a:lnTo>
                            <a:pt x="232" y="0"/>
                          </a:lnTo>
                          <a:lnTo>
                            <a:pt x="236" y="33"/>
                          </a:lnTo>
                          <a:lnTo>
                            <a:pt x="6" y="9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3" name="Freeform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69"/>
                      <a:ext cx="10" cy="0"/>
                    </a:xfrm>
                    <a:custGeom>
                      <a:avLst/>
                      <a:gdLst>
                        <a:gd name="T0" fmla="*/ 0 w 266"/>
                        <a:gd name="T1" fmla="*/ 0 h 82"/>
                        <a:gd name="T2" fmla="*/ 0 w 266"/>
                        <a:gd name="T3" fmla="*/ 0 h 82"/>
                        <a:gd name="T4" fmla="*/ 0 w 266"/>
                        <a:gd name="T5" fmla="*/ 0 h 82"/>
                        <a:gd name="T6" fmla="*/ 0 w 266"/>
                        <a:gd name="T7" fmla="*/ 0 h 82"/>
                        <a:gd name="T8" fmla="*/ 0 w 266"/>
                        <a:gd name="T9" fmla="*/ 0 h 82"/>
                        <a:gd name="T10" fmla="*/ 0 w 266"/>
                        <a:gd name="T11" fmla="*/ 0 h 8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6"/>
                        <a:gd name="T19" fmla="*/ 0 h 82"/>
                        <a:gd name="T20" fmla="*/ 266 w 266"/>
                        <a:gd name="T21" fmla="*/ 0 h 8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6" h="82">
                          <a:moveTo>
                            <a:pt x="4" y="82"/>
                          </a:moveTo>
                          <a:lnTo>
                            <a:pt x="0" y="49"/>
                          </a:lnTo>
                          <a:lnTo>
                            <a:pt x="263" y="0"/>
                          </a:lnTo>
                          <a:lnTo>
                            <a:pt x="266" y="32"/>
                          </a:lnTo>
                          <a:lnTo>
                            <a:pt x="4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4" name="Freeform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3" y="168"/>
                      <a:ext cx="10" cy="0"/>
                    </a:xfrm>
                    <a:custGeom>
                      <a:avLst/>
                      <a:gdLst>
                        <a:gd name="T0" fmla="*/ 0 w 258"/>
                        <a:gd name="T1" fmla="*/ 0 h 62"/>
                        <a:gd name="T2" fmla="*/ 0 w 258"/>
                        <a:gd name="T3" fmla="*/ 0 h 62"/>
                        <a:gd name="T4" fmla="*/ 0 w 258"/>
                        <a:gd name="T5" fmla="*/ 0 h 62"/>
                        <a:gd name="T6" fmla="*/ 0 w 258"/>
                        <a:gd name="T7" fmla="*/ 0 h 62"/>
                        <a:gd name="T8" fmla="*/ 0 w 258"/>
                        <a:gd name="T9" fmla="*/ 0 h 62"/>
                        <a:gd name="T10" fmla="*/ 0 w 258"/>
                        <a:gd name="T11" fmla="*/ 0 h 6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58"/>
                        <a:gd name="T19" fmla="*/ 0 h 62"/>
                        <a:gd name="T20" fmla="*/ 258 w 258"/>
                        <a:gd name="T21" fmla="*/ 0 h 6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58" h="62">
                          <a:moveTo>
                            <a:pt x="3" y="62"/>
                          </a:moveTo>
                          <a:lnTo>
                            <a:pt x="0" y="30"/>
                          </a:lnTo>
                          <a:lnTo>
                            <a:pt x="255" y="0"/>
                          </a:lnTo>
                          <a:lnTo>
                            <a:pt x="258" y="32"/>
                          </a:lnTo>
                          <a:lnTo>
                            <a:pt x="3" y="6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5" name="Freeform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5" y="167"/>
                      <a:ext cx="9" cy="0"/>
                    </a:xfrm>
                    <a:custGeom>
                      <a:avLst/>
                      <a:gdLst>
                        <a:gd name="T0" fmla="*/ 0 w 249"/>
                        <a:gd name="T1" fmla="*/ 0 h 72"/>
                        <a:gd name="T2" fmla="*/ 0 w 249"/>
                        <a:gd name="T3" fmla="*/ 0 h 72"/>
                        <a:gd name="T4" fmla="*/ 0 w 249"/>
                        <a:gd name="T5" fmla="*/ 0 h 72"/>
                        <a:gd name="T6" fmla="*/ 0 w 249"/>
                        <a:gd name="T7" fmla="*/ 0 h 72"/>
                        <a:gd name="T8" fmla="*/ 0 w 249"/>
                        <a:gd name="T9" fmla="*/ 0 h 72"/>
                        <a:gd name="T10" fmla="*/ 0 w 249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9"/>
                        <a:gd name="T19" fmla="*/ 0 h 72"/>
                        <a:gd name="T20" fmla="*/ 249 w 249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9" h="72">
                          <a:moveTo>
                            <a:pt x="3" y="72"/>
                          </a:moveTo>
                          <a:lnTo>
                            <a:pt x="0" y="40"/>
                          </a:lnTo>
                          <a:lnTo>
                            <a:pt x="246" y="0"/>
                          </a:lnTo>
                          <a:lnTo>
                            <a:pt x="249" y="34"/>
                          </a:lnTo>
                          <a:lnTo>
                            <a:pt x="3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6" name="Freeform 2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7" y="166"/>
                      <a:ext cx="10" cy="0"/>
                    </a:xfrm>
                    <a:custGeom>
                      <a:avLst/>
                      <a:gdLst>
                        <a:gd name="T0" fmla="*/ 0 w 266"/>
                        <a:gd name="T1" fmla="*/ 0 h 72"/>
                        <a:gd name="T2" fmla="*/ 0 w 266"/>
                        <a:gd name="T3" fmla="*/ 0 h 72"/>
                        <a:gd name="T4" fmla="*/ 0 w 266"/>
                        <a:gd name="T5" fmla="*/ 0 h 72"/>
                        <a:gd name="T6" fmla="*/ 0 w 266"/>
                        <a:gd name="T7" fmla="*/ 0 h 72"/>
                        <a:gd name="T8" fmla="*/ 0 w 266"/>
                        <a:gd name="T9" fmla="*/ 0 h 72"/>
                        <a:gd name="T10" fmla="*/ 0 w 266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6"/>
                        <a:gd name="T19" fmla="*/ 0 h 72"/>
                        <a:gd name="T20" fmla="*/ 266 w 266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6" h="72">
                          <a:moveTo>
                            <a:pt x="3" y="72"/>
                          </a:moveTo>
                          <a:lnTo>
                            <a:pt x="0" y="38"/>
                          </a:lnTo>
                          <a:lnTo>
                            <a:pt x="263" y="0"/>
                          </a:lnTo>
                          <a:lnTo>
                            <a:pt x="266" y="32"/>
                          </a:lnTo>
                          <a:lnTo>
                            <a:pt x="3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7" name="Freeform 2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20" y="165"/>
                      <a:ext cx="9" cy="0"/>
                    </a:xfrm>
                    <a:custGeom>
                      <a:avLst/>
                      <a:gdLst>
                        <a:gd name="T0" fmla="*/ 0 w 244"/>
                        <a:gd name="T1" fmla="*/ 0 h 72"/>
                        <a:gd name="T2" fmla="*/ 0 w 244"/>
                        <a:gd name="T3" fmla="*/ 0 h 72"/>
                        <a:gd name="T4" fmla="*/ 0 w 244"/>
                        <a:gd name="T5" fmla="*/ 0 h 72"/>
                        <a:gd name="T6" fmla="*/ 0 w 244"/>
                        <a:gd name="T7" fmla="*/ 0 h 72"/>
                        <a:gd name="T8" fmla="*/ 0 w 244"/>
                        <a:gd name="T9" fmla="*/ 0 h 72"/>
                        <a:gd name="T10" fmla="*/ 0 w 244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4"/>
                        <a:gd name="T19" fmla="*/ 0 h 72"/>
                        <a:gd name="T20" fmla="*/ 244 w 244"/>
                        <a:gd name="T21" fmla="*/ 0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4" h="72">
                          <a:moveTo>
                            <a:pt x="3" y="72"/>
                          </a:moveTo>
                          <a:lnTo>
                            <a:pt x="0" y="40"/>
                          </a:lnTo>
                          <a:lnTo>
                            <a:pt x="238" y="0"/>
                          </a:lnTo>
                          <a:lnTo>
                            <a:pt x="244" y="33"/>
                          </a:lnTo>
                          <a:lnTo>
                            <a:pt x="242" y="33"/>
                          </a:lnTo>
                          <a:lnTo>
                            <a:pt x="3" y="7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8" name="Freeform 2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164"/>
                      <a:ext cx="7" cy="0"/>
                    </a:xfrm>
                    <a:custGeom>
                      <a:avLst/>
                      <a:gdLst>
                        <a:gd name="T0" fmla="*/ 0 w 196"/>
                        <a:gd name="T1" fmla="*/ 0 h 92"/>
                        <a:gd name="T2" fmla="*/ 0 w 196"/>
                        <a:gd name="T3" fmla="*/ 0 h 92"/>
                        <a:gd name="T4" fmla="*/ 0 w 196"/>
                        <a:gd name="T5" fmla="*/ 0 h 92"/>
                        <a:gd name="T6" fmla="*/ 0 w 196"/>
                        <a:gd name="T7" fmla="*/ 0 h 92"/>
                        <a:gd name="T8" fmla="*/ 0 w 196"/>
                        <a:gd name="T9" fmla="*/ 0 h 92"/>
                        <a:gd name="T10" fmla="*/ 0 w 196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6"/>
                        <a:gd name="T19" fmla="*/ 0 h 92"/>
                        <a:gd name="T20" fmla="*/ 196 w 196"/>
                        <a:gd name="T21" fmla="*/ 0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6" h="92">
                          <a:moveTo>
                            <a:pt x="6" y="92"/>
                          </a:moveTo>
                          <a:lnTo>
                            <a:pt x="0" y="59"/>
                          </a:lnTo>
                          <a:lnTo>
                            <a:pt x="190" y="1"/>
                          </a:lnTo>
                          <a:lnTo>
                            <a:pt x="190" y="0"/>
                          </a:lnTo>
                          <a:lnTo>
                            <a:pt x="196" y="32"/>
                          </a:lnTo>
                          <a:lnTo>
                            <a:pt x="6" y="9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29" name="Freeform 2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2" y="163"/>
                      <a:ext cx="5" cy="0"/>
                    </a:xfrm>
                    <a:custGeom>
                      <a:avLst/>
                      <a:gdLst>
                        <a:gd name="T0" fmla="*/ 0 w 171"/>
                        <a:gd name="T1" fmla="*/ 0 h 70"/>
                        <a:gd name="T2" fmla="*/ 0 w 171"/>
                        <a:gd name="T3" fmla="*/ 0 h 70"/>
                        <a:gd name="T4" fmla="*/ 0 w 171"/>
                        <a:gd name="T5" fmla="*/ 0 h 70"/>
                        <a:gd name="T6" fmla="*/ 0 w 171"/>
                        <a:gd name="T7" fmla="*/ 0 h 70"/>
                        <a:gd name="T8" fmla="*/ 0 w 171"/>
                        <a:gd name="T9" fmla="*/ 0 h 70"/>
                        <a:gd name="T10" fmla="*/ 0 w 171"/>
                        <a:gd name="T11" fmla="*/ 0 h 7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1"/>
                        <a:gd name="T19" fmla="*/ 0 h 70"/>
                        <a:gd name="T20" fmla="*/ 171 w 171"/>
                        <a:gd name="T21" fmla="*/ 0 h 7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1" h="70">
                          <a:moveTo>
                            <a:pt x="6" y="70"/>
                          </a:moveTo>
                          <a:lnTo>
                            <a:pt x="0" y="38"/>
                          </a:lnTo>
                          <a:lnTo>
                            <a:pt x="156" y="0"/>
                          </a:lnTo>
                          <a:lnTo>
                            <a:pt x="171" y="28"/>
                          </a:lnTo>
                          <a:lnTo>
                            <a:pt x="165" y="32"/>
                          </a:lnTo>
                          <a:lnTo>
                            <a:pt x="6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0" name="Freeform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9" y="161"/>
                      <a:ext cx="0" cy="0"/>
                    </a:xfrm>
                    <a:custGeom>
                      <a:avLst/>
                      <a:gdLst>
                        <a:gd name="T0" fmla="*/ 0 w 72"/>
                        <a:gd name="T1" fmla="*/ 0 h 83"/>
                        <a:gd name="T2" fmla="*/ 0 w 72"/>
                        <a:gd name="T3" fmla="*/ 0 h 83"/>
                        <a:gd name="T4" fmla="*/ 0 w 72"/>
                        <a:gd name="T5" fmla="*/ 0 h 83"/>
                        <a:gd name="T6" fmla="*/ 0 w 72"/>
                        <a:gd name="T7" fmla="*/ 0 h 83"/>
                        <a:gd name="T8" fmla="*/ 0 w 72"/>
                        <a:gd name="T9" fmla="*/ 0 h 83"/>
                        <a:gd name="T10" fmla="*/ 0 w 72"/>
                        <a:gd name="T11" fmla="*/ 0 h 8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2"/>
                        <a:gd name="T19" fmla="*/ 0 h 83"/>
                        <a:gd name="T20" fmla="*/ 72 w 72"/>
                        <a:gd name="T21" fmla="*/ 83 h 8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2" h="83">
                          <a:moveTo>
                            <a:pt x="15" y="83"/>
                          </a:moveTo>
                          <a:lnTo>
                            <a:pt x="0" y="55"/>
                          </a:lnTo>
                          <a:lnTo>
                            <a:pt x="43" y="10"/>
                          </a:lnTo>
                          <a:lnTo>
                            <a:pt x="72" y="0"/>
                          </a:lnTo>
                          <a:lnTo>
                            <a:pt x="71" y="24"/>
                          </a:lnTo>
                          <a:lnTo>
                            <a:pt x="15" y="8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1" name="Freeform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9" y="159"/>
                      <a:ext cx="0" cy="0"/>
                    </a:xfrm>
                    <a:custGeom>
                      <a:avLst/>
                      <a:gdLst>
                        <a:gd name="T0" fmla="*/ 0 w 74"/>
                        <a:gd name="T1" fmla="*/ 0 h 92"/>
                        <a:gd name="T2" fmla="*/ 0 w 74"/>
                        <a:gd name="T3" fmla="*/ 0 h 92"/>
                        <a:gd name="T4" fmla="*/ 0 w 74"/>
                        <a:gd name="T5" fmla="*/ 0 h 92"/>
                        <a:gd name="T6" fmla="*/ 0 w 74"/>
                        <a:gd name="T7" fmla="*/ 0 h 92"/>
                        <a:gd name="T8" fmla="*/ 0 w 74"/>
                        <a:gd name="T9" fmla="*/ 0 h 92"/>
                        <a:gd name="T10" fmla="*/ 0 w 74"/>
                        <a:gd name="T11" fmla="*/ 0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4"/>
                        <a:gd name="T19" fmla="*/ 0 h 92"/>
                        <a:gd name="T20" fmla="*/ 74 w 74"/>
                        <a:gd name="T21" fmla="*/ 92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4" h="92">
                          <a:moveTo>
                            <a:pt x="74" y="82"/>
                          </a:moveTo>
                          <a:lnTo>
                            <a:pt x="45" y="92"/>
                          </a:lnTo>
                          <a:lnTo>
                            <a:pt x="0" y="28"/>
                          </a:lnTo>
                          <a:lnTo>
                            <a:pt x="15" y="0"/>
                          </a:lnTo>
                          <a:lnTo>
                            <a:pt x="18" y="4"/>
                          </a:lnTo>
                          <a:lnTo>
                            <a:pt x="74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2" name="Freeform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1" y="155"/>
                      <a:ext cx="6" cy="1"/>
                    </a:xfrm>
                    <a:custGeom>
                      <a:avLst/>
                      <a:gdLst>
                        <a:gd name="T0" fmla="*/ 0 w 180"/>
                        <a:gd name="T1" fmla="*/ 0 h 146"/>
                        <a:gd name="T2" fmla="*/ 0 w 180"/>
                        <a:gd name="T3" fmla="*/ 0 h 146"/>
                        <a:gd name="T4" fmla="*/ 0 w 180"/>
                        <a:gd name="T5" fmla="*/ 0 h 146"/>
                        <a:gd name="T6" fmla="*/ 0 w 180"/>
                        <a:gd name="T7" fmla="*/ 0 h 146"/>
                        <a:gd name="T8" fmla="*/ 0 w 180"/>
                        <a:gd name="T9" fmla="*/ 0 h 146"/>
                        <a:gd name="T10" fmla="*/ 0 w 180"/>
                        <a:gd name="T11" fmla="*/ 0 h 14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80"/>
                        <a:gd name="T19" fmla="*/ 0 h 146"/>
                        <a:gd name="T20" fmla="*/ 180 w 180"/>
                        <a:gd name="T21" fmla="*/ 146 h 14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80" h="146">
                          <a:moveTo>
                            <a:pt x="180" y="118"/>
                          </a:moveTo>
                          <a:lnTo>
                            <a:pt x="165" y="146"/>
                          </a:lnTo>
                          <a:lnTo>
                            <a:pt x="0" y="29"/>
                          </a:lnTo>
                          <a:lnTo>
                            <a:pt x="11" y="0"/>
                          </a:lnTo>
                          <a:lnTo>
                            <a:pt x="12" y="1"/>
                          </a:lnTo>
                          <a:lnTo>
                            <a:pt x="180" y="1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3" name="Freeform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152"/>
                      <a:ext cx="7" cy="1"/>
                    </a:xfrm>
                    <a:custGeom>
                      <a:avLst/>
                      <a:gdLst>
                        <a:gd name="T0" fmla="*/ 0 w 201"/>
                        <a:gd name="T1" fmla="*/ 0 h 137"/>
                        <a:gd name="T2" fmla="*/ 0 w 201"/>
                        <a:gd name="T3" fmla="*/ 0 h 137"/>
                        <a:gd name="T4" fmla="*/ 0 w 201"/>
                        <a:gd name="T5" fmla="*/ 0 h 137"/>
                        <a:gd name="T6" fmla="*/ 0 w 201"/>
                        <a:gd name="T7" fmla="*/ 0 h 137"/>
                        <a:gd name="T8" fmla="*/ 0 w 201"/>
                        <a:gd name="T9" fmla="*/ 0 h 137"/>
                        <a:gd name="T10" fmla="*/ 0 w 201"/>
                        <a:gd name="T11" fmla="*/ 0 h 1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1"/>
                        <a:gd name="T19" fmla="*/ 0 h 137"/>
                        <a:gd name="T20" fmla="*/ 201 w 201"/>
                        <a:gd name="T21" fmla="*/ 137 h 1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1" h="137">
                          <a:moveTo>
                            <a:pt x="201" y="108"/>
                          </a:moveTo>
                          <a:lnTo>
                            <a:pt x="190" y="137"/>
                          </a:lnTo>
                          <a:lnTo>
                            <a:pt x="0" y="30"/>
                          </a:lnTo>
                          <a:lnTo>
                            <a:pt x="10" y="0"/>
                          </a:lnTo>
                          <a:lnTo>
                            <a:pt x="11" y="0"/>
                          </a:lnTo>
                          <a:lnTo>
                            <a:pt x="201" y="1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4" name="Freeform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9" y="149"/>
                      <a:ext cx="10" cy="1"/>
                    </a:xfrm>
                    <a:custGeom>
                      <a:avLst/>
                      <a:gdLst>
                        <a:gd name="T0" fmla="*/ 0 w 264"/>
                        <a:gd name="T1" fmla="*/ 0 h 149"/>
                        <a:gd name="T2" fmla="*/ 0 w 264"/>
                        <a:gd name="T3" fmla="*/ 0 h 149"/>
                        <a:gd name="T4" fmla="*/ 0 w 264"/>
                        <a:gd name="T5" fmla="*/ 0 h 149"/>
                        <a:gd name="T6" fmla="*/ 0 w 264"/>
                        <a:gd name="T7" fmla="*/ 0 h 149"/>
                        <a:gd name="T8" fmla="*/ 0 w 264"/>
                        <a:gd name="T9" fmla="*/ 0 h 149"/>
                        <a:gd name="T10" fmla="*/ 0 w 264"/>
                        <a:gd name="T11" fmla="*/ 0 h 14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4"/>
                        <a:gd name="T19" fmla="*/ 0 h 149"/>
                        <a:gd name="T20" fmla="*/ 264 w 264"/>
                        <a:gd name="T21" fmla="*/ 149 h 14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4" h="149">
                          <a:moveTo>
                            <a:pt x="264" y="119"/>
                          </a:moveTo>
                          <a:lnTo>
                            <a:pt x="254" y="149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9" y="1"/>
                          </a:lnTo>
                          <a:lnTo>
                            <a:pt x="264" y="1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5" name="Freeform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4" y="145"/>
                      <a:ext cx="12" cy="1"/>
                    </a:xfrm>
                    <a:custGeom>
                      <a:avLst/>
                      <a:gdLst>
                        <a:gd name="T0" fmla="*/ 0 w 311"/>
                        <a:gd name="T1" fmla="*/ 0 h 159"/>
                        <a:gd name="T2" fmla="*/ 0 w 311"/>
                        <a:gd name="T3" fmla="*/ 0 h 159"/>
                        <a:gd name="T4" fmla="*/ 0 w 311"/>
                        <a:gd name="T5" fmla="*/ 0 h 159"/>
                        <a:gd name="T6" fmla="*/ 0 w 311"/>
                        <a:gd name="T7" fmla="*/ 0 h 159"/>
                        <a:gd name="T8" fmla="*/ 0 w 311"/>
                        <a:gd name="T9" fmla="*/ 0 h 159"/>
                        <a:gd name="T10" fmla="*/ 0 w 311"/>
                        <a:gd name="T11" fmla="*/ 0 h 1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1"/>
                        <a:gd name="T19" fmla="*/ 0 h 159"/>
                        <a:gd name="T20" fmla="*/ 311 w 311"/>
                        <a:gd name="T21" fmla="*/ 159 h 1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1" h="159">
                          <a:moveTo>
                            <a:pt x="311" y="128"/>
                          </a:moveTo>
                          <a:lnTo>
                            <a:pt x="302" y="159"/>
                          </a:lnTo>
                          <a:lnTo>
                            <a:pt x="0" y="31"/>
                          </a:lnTo>
                          <a:lnTo>
                            <a:pt x="8" y="0"/>
                          </a:lnTo>
                          <a:lnTo>
                            <a:pt x="311" y="1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6" name="Freeform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5" y="142"/>
                      <a:ext cx="17" cy="2"/>
                    </a:xfrm>
                    <a:custGeom>
                      <a:avLst/>
                      <a:gdLst>
                        <a:gd name="T0" fmla="*/ 0 w 397"/>
                        <a:gd name="T1" fmla="*/ 0 h 168"/>
                        <a:gd name="T2" fmla="*/ 0 w 397"/>
                        <a:gd name="T3" fmla="*/ 0 h 168"/>
                        <a:gd name="T4" fmla="*/ 0 w 397"/>
                        <a:gd name="T5" fmla="*/ 0 h 168"/>
                        <a:gd name="T6" fmla="*/ 0 w 397"/>
                        <a:gd name="T7" fmla="*/ 0 h 168"/>
                        <a:gd name="T8" fmla="*/ 0 w 397"/>
                        <a:gd name="T9" fmla="*/ 0 h 168"/>
                        <a:gd name="T10" fmla="*/ 0 w 397"/>
                        <a:gd name="T11" fmla="*/ 0 h 16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7"/>
                        <a:gd name="T19" fmla="*/ 0 h 168"/>
                        <a:gd name="T20" fmla="*/ 397 w 397"/>
                        <a:gd name="T21" fmla="*/ 168 h 16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7" h="168">
                          <a:moveTo>
                            <a:pt x="397" y="137"/>
                          </a:moveTo>
                          <a:lnTo>
                            <a:pt x="389" y="168"/>
                          </a:lnTo>
                          <a:lnTo>
                            <a:pt x="0" y="31"/>
                          </a:lnTo>
                          <a:lnTo>
                            <a:pt x="6" y="0"/>
                          </a:lnTo>
                          <a:lnTo>
                            <a:pt x="7" y="0"/>
                          </a:lnTo>
                          <a:lnTo>
                            <a:pt x="397" y="13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7" name="Freeform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66" y="138"/>
                      <a:ext cx="17" cy="1"/>
                    </a:xfrm>
                    <a:custGeom>
                      <a:avLst/>
                      <a:gdLst>
                        <a:gd name="T0" fmla="*/ 0 w 403"/>
                        <a:gd name="T1" fmla="*/ 0 h 150"/>
                        <a:gd name="T2" fmla="*/ 0 w 403"/>
                        <a:gd name="T3" fmla="*/ 0 h 150"/>
                        <a:gd name="T4" fmla="*/ 0 w 403"/>
                        <a:gd name="T5" fmla="*/ 0 h 150"/>
                        <a:gd name="T6" fmla="*/ 0 w 403"/>
                        <a:gd name="T7" fmla="*/ 0 h 150"/>
                        <a:gd name="T8" fmla="*/ 0 w 403"/>
                        <a:gd name="T9" fmla="*/ 0 h 150"/>
                        <a:gd name="T10" fmla="*/ 0 w 403"/>
                        <a:gd name="T11" fmla="*/ 0 h 15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03"/>
                        <a:gd name="T19" fmla="*/ 0 h 150"/>
                        <a:gd name="T20" fmla="*/ 403 w 403"/>
                        <a:gd name="T21" fmla="*/ 150 h 15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03" h="150">
                          <a:moveTo>
                            <a:pt x="403" y="119"/>
                          </a:moveTo>
                          <a:lnTo>
                            <a:pt x="397" y="150"/>
                          </a:lnTo>
                          <a:lnTo>
                            <a:pt x="0" y="32"/>
                          </a:lnTo>
                          <a:lnTo>
                            <a:pt x="5" y="0"/>
                          </a:lnTo>
                          <a:lnTo>
                            <a:pt x="5" y="1"/>
                          </a:lnTo>
                          <a:lnTo>
                            <a:pt x="403" y="1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8" name="Freeform 2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51" y="136"/>
                      <a:ext cx="12" cy="0"/>
                    </a:xfrm>
                    <a:custGeom>
                      <a:avLst/>
                      <a:gdLst>
                        <a:gd name="T0" fmla="*/ 0 w 308"/>
                        <a:gd name="T1" fmla="*/ 0 h 110"/>
                        <a:gd name="T2" fmla="*/ 0 w 308"/>
                        <a:gd name="T3" fmla="*/ 0 h 110"/>
                        <a:gd name="T4" fmla="*/ 0 w 308"/>
                        <a:gd name="T5" fmla="*/ 0 h 110"/>
                        <a:gd name="T6" fmla="*/ 0 w 308"/>
                        <a:gd name="T7" fmla="*/ 0 h 110"/>
                        <a:gd name="T8" fmla="*/ 0 w 308"/>
                        <a:gd name="T9" fmla="*/ 0 h 110"/>
                        <a:gd name="T10" fmla="*/ 0 w 308"/>
                        <a:gd name="T11" fmla="*/ 0 h 1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08"/>
                        <a:gd name="T19" fmla="*/ 0 h 110"/>
                        <a:gd name="T20" fmla="*/ 308 w 308"/>
                        <a:gd name="T21" fmla="*/ 0 h 1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08" h="110">
                          <a:moveTo>
                            <a:pt x="308" y="78"/>
                          </a:moveTo>
                          <a:lnTo>
                            <a:pt x="303" y="110"/>
                          </a:lnTo>
                          <a:lnTo>
                            <a:pt x="0" y="32"/>
                          </a:lnTo>
                          <a:lnTo>
                            <a:pt x="6" y="0"/>
                          </a:lnTo>
                          <a:lnTo>
                            <a:pt x="308" y="7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39" name="Freeform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4" y="133"/>
                      <a:ext cx="13" cy="0"/>
                    </a:xfrm>
                    <a:custGeom>
                      <a:avLst/>
                      <a:gdLst>
                        <a:gd name="T0" fmla="*/ 0 w 333"/>
                        <a:gd name="T1" fmla="*/ 0 h 120"/>
                        <a:gd name="T2" fmla="*/ 0 w 333"/>
                        <a:gd name="T3" fmla="*/ 0 h 120"/>
                        <a:gd name="T4" fmla="*/ 0 w 333"/>
                        <a:gd name="T5" fmla="*/ 0 h 120"/>
                        <a:gd name="T6" fmla="*/ 0 w 333"/>
                        <a:gd name="T7" fmla="*/ 0 h 120"/>
                        <a:gd name="T8" fmla="*/ 0 w 333"/>
                        <a:gd name="T9" fmla="*/ 0 h 120"/>
                        <a:gd name="T10" fmla="*/ 0 w 333"/>
                        <a:gd name="T11" fmla="*/ 0 h 12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33"/>
                        <a:gd name="T19" fmla="*/ 0 h 120"/>
                        <a:gd name="T20" fmla="*/ 333 w 333"/>
                        <a:gd name="T21" fmla="*/ 0 h 12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33" h="120">
                          <a:moveTo>
                            <a:pt x="333" y="88"/>
                          </a:moveTo>
                          <a:lnTo>
                            <a:pt x="327" y="120"/>
                          </a:lnTo>
                          <a:lnTo>
                            <a:pt x="1" y="31"/>
                          </a:lnTo>
                          <a:lnTo>
                            <a:pt x="0" y="31"/>
                          </a:lnTo>
                          <a:lnTo>
                            <a:pt x="7" y="0"/>
                          </a:lnTo>
                          <a:lnTo>
                            <a:pt x="333" y="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0" name="Freeform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7" y="130"/>
                      <a:ext cx="14" cy="1"/>
                    </a:xfrm>
                    <a:custGeom>
                      <a:avLst/>
                      <a:gdLst>
                        <a:gd name="T0" fmla="*/ 0 w 357"/>
                        <a:gd name="T1" fmla="*/ 0 h 140"/>
                        <a:gd name="T2" fmla="*/ 0 w 357"/>
                        <a:gd name="T3" fmla="*/ 0 h 140"/>
                        <a:gd name="T4" fmla="*/ 0 w 357"/>
                        <a:gd name="T5" fmla="*/ 0 h 140"/>
                        <a:gd name="T6" fmla="*/ 0 w 357"/>
                        <a:gd name="T7" fmla="*/ 0 h 140"/>
                        <a:gd name="T8" fmla="*/ 0 w 357"/>
                        <a:gd name="T9" fmla="*/ 0 h 140"/>
                        <a:gd name="T10" fmla="*/ 0 w 357"/>
                        <a:gd name="T11" fmla="*/ 0 h 1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7"/>
                        <a:gd name="T19" fmla="*/ 0 h 140"/>
                        <a:gd name="T20" fmla="*/ 357 w 357"/>
                        <a:gd name="T21" fmla="*/ 140 h 1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7" h="140">
                          <a:moveTo>
                            <a:pt x="357" y="109"/>
                          </a:moveTo>
                          <a:lnTo>
                            <a:pt x="350" y="140"/>
                          </a:lnTo>
                          <a:lnTo>
                            <a:pt x="0" y="32"/>
                          </a:lnTo>
                          <a:lnTo>
                            <a:pt x="7" y="0"/>
                          </a:lnTo>
                          <a:lnTo>
                            <a:pt x="357" y="10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1" name="Freeform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1" y="127"/>
                      <a:ext cx="13" cy="1"/>
                    </a:xfrm>
                    <a:custGeom>
                      <a:avLst/>
                      <a:gdLst>
                        <a:gd name="T0" fmla="*/ 0 w 327"/>
                        <a:gd name="T1" fmla="*/ 0 h 140"/>
                        <a:gd name="T2" fmla="*/ 0 w 327"/>
                        <a:gd name="T3" fmla="*/ 0 h 140"/>
                        <a:gd name="T4" fmla="*/ 0 w 327"/>
                        <a:gd name="T5" fmla="*/ 0 h 140"/>
                        <a:gd name="T6" fmla="*/ 0 w 327"/>
                        <a:gd name="T7" fmla="*/ 0 h 140"/>
                        <a:gd name="T8" fmla="*/ 0 w 327"/>
                        <a:gd name="T9" fmla="*/ 0 h 140"/>
                        <a:gd name="T10" fmla="*/ 0 w 327"/>
                        <a:gd name="T11" fmla="*/ 0 h 14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27"/>
                        <a:gd name="T19" fmla="*/ 0 h 140"/>
                        <a:gd name="T20" fmla="*/ 327 w 327"/>
                        <a:gd name="T21" fmla="*/ 140 h 14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27" h="140">
                          <a:moveTo>
                            <a:pt x="327" y="108"/>
                          </a:moveTo>
                          <a:lnTo>
                            <a:pt x="320" y="140"/>
                          </a:lnTo>
                          <a:lnTo>
                            <a:pt x="2" y="33"/>
                          </a:lnTo>
                          <a:lnTo>
                            <a:pt x="0" y="31"/>
                          </a:lnTo>
                          <a:lnTo>
                            <a:pt x="9" y="0"/>
                          </a:lnTo>
                          <a:lnTo>
                            <a:pt x="327" y="10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2" name="Freeform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0" y="125"/>
                      <a:ext cx="8" cy="0"/>
                    </a:xfrm>
                    <a:custGeom>
                      <a:avLst/>
                      <a:gdLst>
                        <a:gd name="T0" fmla="*/ 0 w 225"/>
                        <a:gd name="T1" fmla="*/ 0 h 127"/>
                        <a:gd name="T2" fmla="*/ 0 w 225"/>
                        <a:gd name="T3" fmla="*/ 0 h 127"/>
                        <a:gd name="T4" fmla="*/ 0 w 225"/>
                        <a:gd name="T5" fmla="*/ 0 h 127"/>
                        <a:gd name="T6" fmla="*/ 0 w 225"/>
                        <a:gd name="T7" fmla="*/ 0 h 127"/>
                        <a:gd name="T8" fmla="*/ 0 w 225"/>
                        <a:gd name="T9" fmla="*/ 0 h 127"/>
                        <a:gd name="T10" fmla="*/ 0 w 225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25"/>
                        <a:gd name="T19" fmla="*/ 0 h 127"/>
                        <a:gd name="T20" fmla="*/ 225 w 225"/>
                        <a:gd name="T21" fmla="*/ 0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25" h="127">
                          <a:moveTo>
                            <a:pt x="225" y="96"/>
                          </a:moveTo>
                          <a:lnTo>
                            <a:pt x="216" y="127"/>
                          </a:lnTo>
                          <a:lnTo>
                            <a:pt x="2" y="30"/>
                          </a:lnTo>
                          <a:lnTo>
                            <a:pt x="0" y="28"/>
                          </a:lnTo>
                          <a:lnTo>
                            <a:pt x="13" y="0"/>
                          </a:lnTo>
                          <a:lnTo>
                            <a:pt x="225" y="9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3" name="Freeform 2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3" y="122"/>
                      <a:ext cx="5" cy="1"/>
                    </a:xfrm>
                    <a:custGeom>
                      <a:avLst/>
                      <a:gdLst>
                        <a:gd name="T0" fmla="*/ 0 w 169"/>
                        <a:gd name="T1" fmla="*/ 0 h 143"/>
                        <a:gd name="T2" fmla="*/ 0 w 169"/>
                        <a:gd name="T3" fmla="*/ 0 h 143"/>
                        <a:gd name="T4" fmla="*/ 0 w 169"/>
                        <a:gd name="T5" fmla="*/ 0 h 143"/>
                        <a:gd name="T6" fmla="*/ 0 w 169"/>
                        <a:gd name="T7" fmla="*/ 0 h 143"/>
                        <a:gd name="T8" fmla="*/ 0 w 169"/>
                        <a:gd name="T9" fmla="*/ 0 h 143"/>
                        <a:gd name="T10" fmla="*/ 0 w 169"/>
                        <a:gd name="T11" fmla="*/ 0 h 14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9"/>
                        <a:gd name="T19" fmla="*/ 0 h 143"/>
                        <a:gd name="T20" fmla="*/ 169 w 169"/>
                        <a:gd name="T21" fmla="*/ 143 h 14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9" h="143">
                          <a:moveTo>
                            <a:pt x="169" y="115"/>
                          </a:moveTo>
                          <a:lnTo>
                            <a:pt x="156" y="143"/>
                          </a:lnTo>
                          <a:lnTo>
                            <a:pt x="4" y="26"/>
                          </a:lnTo>
                          <a:lnTo>
                            <a:pt x="0" y="19"/>
                          </a:lnTo>
                          <a:lnTo>
                            <a:pt x="21" y="0"/>
                          </a:lnTo>
                          <a:lnTo>
                            <a:pt x="169" y="1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4" name="Freeform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80" y="119"/>
                      <a:ext cx="1" cy="0"/>
                    </a:xfrm>
                    <a:custGeom>
                      <a:avLst/>
                      <a:gdLst>
                        <a:gd name="T0" fmla="*/ 0 w 79"/>
                        <a:gd name="T1" fmla="*/ 0 h 121"/>
                        <a:gd name="T2" fmla="*/ 0 w 79"/>
                        <a:gd name="T3" fmla="*/ 0 h 121"/>
                        <a:gd name="T4" fmla="*/ 0 w 79"/>
                        <a:gd name="T5" fmla="*/ 0 h 121"/>
                        <a:gd name="T6" fmla="*/ 0 w 79"/>
                        <a:gd name="T7" fmla="*/ 0 h 121"/>
                        <a:gd name="T8" fmla="*/ 0 w 79"/>
                        <a:gd name="T9" fmla="*/ 0 h 121"/>
                        <a:gd name="T10" fmla="*/ 0 w 79"/>
                        <a:gd name="T11" fmla="*/ 0 h 12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79"/>
                        <a:gd name="T19" fmla="*/ 0 h 121"/>
                        <a:gd name="T20" fmla="*/ 79 w 79"/>
                        <a:gd name="T21" fmla="*/ 0 h 12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79" h="121">
                          <a:moveTo>
                            <a:pt x="79" y="102"/>
                          </a:moveTo>
                          <a:lnTo>
                            <a:pt x="58" y="121"/>
                          </a:lnTo>
                          <a:lnTo>
                            <a:pt x="2" y="14"/>
                          </a:lnTo>
                          <a:lnTo>
                            <a:pt x="0" y="8"/>
                          </a:lnTo>
                          <a:lnTo>
                            <a:pt x="26" y="0"/>
                          </a:lnTo>
                          <a:lnTo>
                            <a:pt x="79" y="10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5" name="Freeform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114"/>
                      <a:ext cx="0" cy="2"/>
                    </a:xfrm>
                    <a:custGeom>
                      <a:avLst/>
                      <a:gdLst>
                        <a:gd name="T0" fmla="*/ 0 w 42"/>
                        <a:gd name="T1" fmla="*/ 0 h 181"/>
                        <a:gd name="T2" fmla="*/ 0 w 42"/>
                        <a:gd name="T3" fmla="*/ 0 h 181"/>
                        <a:gd name="T4" fmla="*/ 0 w 42"/>
                        <a:gd name="T5" fmla="*/ 0 h 181"/>
                        <a:gd name="T6" fmla="*/ 0 w 42"/>
                        <a:gd name="T7" fmla="*/ 0 h 181"/>
                        <a:gd name="T8" fmla="*/ 0 w 42"/>
                        <a:gd name="T9" fmla="*/ 0 h 181"/>
                        <a:gd name="T10" fmla="*/ 0 w 42"/>
                        <a:gd name="T11" fmla="*/ 0 h 18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42"/>
                        <a:gd name="T19" fmla="*/ 0 h 181"/>
                        <a:gd name="T20" fmla="*/ 0 w 42"/>
                        <a:gd name="T21" fmla="*/ 181 h 18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42" h="181">
                          <a:moveTo>
                            <a:pt x="42" y="173"/>
                          </a:moveTo>
                          <a:lnTo>
                            <a:pt x="16" y="181"/>
                          </a:lnTo>
                          <a:lnTo>
                            <a:pt x="0" y="3"/>
                          </a:lnTo>
                          <a:lnTo>
                            <a:pt x="0" y="2"/>
                          </a:lnTo>
                          <a:lnTo>
                            <a:pt x="27" y="0"/>
                          </a:lnTo>
                          <a:lnTo>
                            <a:pt x="42" y="17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6" name="Freeform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109"/>
                      <a:ext cx="0" cy="1"/>
                    </a:xfrm>
                    <a:custGeom>
                      <a:avLst/>
                      <a:gdLst>
                        <a:gd name="T0" fmla="*/ 0 w 35"/>
                        <a:gd name="T1" fmla="*/ 0 h 158"/>
                        <a:gd name="T2" fmla="*/ 0 w 35"/>
                        <a:gd name="T3" fmla="*/ 0 h 158"/>
                        <a:gd name="T4" fmla="*/ 0 w 35"/>
                        <a:gd name="T5" fmla="*/ 0 h 158"/>
                        <a:gd name="T6" fmla="*/ 0 w 35"/>
                        <a:gd name="T7" fmla="*/ 0 h 158"/>
                        <a:gd name="T8" fmla="*/ 0 w 35"/>
                        <a:gd name="T9" fmla="*/ 0 h 158"/>
                        <a:gd name="T10" fmla="*/ 0 w 35"/>
                        <a:gd name="T11" fmla="*/ 0 h 1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158"/>
                        <a:gd name="T20" fmla="*/ 0 w 35"/>
                        <a:gd name="T21" fmla="*/ 158 h 1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158">
                          <a:moveTo>
                            <a:pt x="35" y="156"/>
                          </a:moveTo>
                          <a:lnTo>
                            <a:pt x="8" y="158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27" y="0"/>
                          </a:lnTo>
                          <a:lnTo>
                            <a:pt x="35" y="15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7" name="Freeform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104"/>
                      <a:ext cx="0" cy="2"/>
                    </a:xfrm>
                    <a:custGeom>
                      <a:avLst/>
                      <a:gdLst>
                        <a:gd name="T0" fmla="*/ 0 w 35"/>
                        <a:gd name="T1" fmla="*/ 0 h 187"/>
                        <a:gd name="T2" fmla="*/ 0 w 35"/>
                        <a:gd name="T3" fmla="*/ 0 h 187"/>
                        <a:gd name="T4" fmla="*/ 0 w 35"/>
                        <a:gd name="T5" fmla="*/ 0 h 187"/>
                        <a:gd name="T6" fmla="*/ 0 w 35"/>
                        <a:gd name="T7" fmla="*/ 0 h 187"/>
                        <a:gd name="T8" fmla="*/ 0 w 35"/>
                        <a:gd name="T9" fmla="*/ 0 h 187"/>
                        <a:gd name="T10" fmla="*/ 0 w 35"/>
                        <a:gd name="T11" fmla="*/ 0 h 18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187"/>
                        <a:gd name="T20" fmla="*/ 0 w 35"/>
                        <a:gd name="T21" fmla="*/ 187 h 18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187">
                          <a:moveTo>
                            <a:pt x="27" y="187"/>
                          </a:moveTo>
                          <a:lnTo>
                            <a:pt x="0" y="187"/>
                          </a:lnTo>
                          <a:lnTo>
                            <a:pt x="8" y="0"/>
                          </a:lnTo>
                          <a:lnTo>
                            <a:pt x="35" y="1"/>
                          </a:lnTo>
                          <a:lnTo>
                            <a:pt x="27" y="18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8" name="Freeform 2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79" y="97"/>
                      <a:ext cx="0" cy="4"/>
                    </a:xfrm>
                    <a:custGeom>
                      <a:avLst/>
                      <a:gdLst>
                        <a:gd name="T0" fmla="*/ 0 w 35"/>
                        <a:gd name="T1" fmla="*/ 0 h 258"/>
                        <a:gd name="T2" fmla="*/ 0 w 35"/>
                        <a:gd name="T3" fmla="*/ 0 h 258"/>
                        <a:gd name="T4" fmla="*/ 0 w 35"/>
                        <a:gd name="T5" fmla="*/ 0 h 258"/>
                        <a:gd name="T6" fmla="*/ 0 w 35"/>
                        <a:gd name="T7" fmla="*/ 0 h 258"/>
                        <a:gd name="T8" fmla="*/ 0 w 35"/>
                        <a:gd name="T9" fmla="*/ 0 h 258"/>
                        <a:gd name="T10" fmla="*/ 0 w 35"/>
                        <a:gd name="T11" fmla="*/ 0 h 258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5"/>
                        <a:gd name="T19" fmla="*/ 0 h 258"/>
                        <a:gd name="T20" fmla="*/ 0 w 35"/>
                        <a:gd name="T21" fmla="*/ 258 h 258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5" h="258">
                          <a:moveTo>
                            <a:pt x="27" y="258"/>
                          </a:moveTo>
                          <a:lnTo>
                            <a:pt x="0" y="257"/>
                          </a:lnTo>
                          <a:lnTo>
                            <a:pt x="8" y="12"/>
                          </a:lnTo>
                          <a:lnTo>
                            <a:pt x="12" y="0"/>
                          </a:lnTo>
                          <a:lnTo>
                            <a:pt x="35" y="19"/>
                          </a:lnTo>
                          <a:lnTo>
                            <a:pt x="27" y="2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49" name="Freeform 2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86"/>
                      <a:ext cx="6" cy="3"/>
                    </a:xfrm>
                    <a:custGeom>
                      <a:avLst/>
                      <a:gdLst>
                        <a:gd name="T0" fmla="*/ 0 w 190"/>
                        <a:gd name="T1" fmla="*/ 0 h 223"/>
                        <a:gd name="T2" fmla="*/ 0 w 190"/>
                        <a:gd name="T3" fmla="*/ 0 h 223"/>
                        <a:gd name="T4" fmla="*/ 0 w 190"/>
                        <a:gd name="T5" fmla="*/ 0 h 223"/>
                        <a:gd name="T6" fmla="*/ 0 w 190"/>
                        <a:gd name="T7" fmla="*/ 0 h 223"/>
                        <a:gd name="T8" fmla="*/ 0 w 190"/>
                        <a:gd name="T9" fmla="*/ 0 h 223"/>
                        <a:gd name="T10" fmla="*/ 0 w 190"/>
                        <a:gd name="T11" fmla="*/ 0 h 223"/>
                        <a:gd name="T12" fmla="*/ 0 w 190"/>
                        <a:gd name="T13" fmla="*/ 0 h 223"/>
                        <a:gd name="T14" fmla="*/ 0 w 190"/>
                        <a:gd name="T15" fmla="*/ 0 h 223"/>
                        <a:gd name="T16" fmla="*/ 0 w 190"/>
                        <a:gd name="T17" fmla="*/ 0 h 223"/>
                        <a:gd name="T18" fmla="*/ 0 w 190"/>
                        <a:gd name="T19" fmla="*/ 0 h 223"/>
                        <a:gd name="T20" fmla="*/ 0 w 190"/>
                        <a:gd name="T21" fmla="*/ 0 h 223"/>
                        <a:gd name="T22" fmla="*/ 0 w 190"/>
                        <a:gd name="T23" fmla="*/ 0 h 223"/>
                        <a:gd name="T24" fmla="*/ 0 w 190"/>
                        <a:gd name="T25" fmla="*/ 0 h 223"/>
                        <a:gd name="T26" fmla="*/ 0 w 190"/>
                        <a:gd name="T27" fmla="*/ 0 h 223"/>
                        <a:gd name="T28" fmla="*/ 0 w 190"/>
                        <a:gd name="T29" fmla="*/ 0 h 223"/>
                        <a:gd name="T30" fmla="*/ 0 w 190"/>
                        <a:gd name="T31" fmla="*/ 0 h 223"/>
                        <a:gd name="T32" fmla="*/ 0 w 190"/>
                        <a:gd name="T33" fmla="*/ 0 h 223"/>
                        <a:gd name="T34" fmla="*/ 0 w 190"/>
                        <a:gd name="T35" fmla="*/ 0 h 223"/>
                        <a:gd name="T36" fmla="*/ 0 w 190"/>
                        <a:gd name="T37" fmla="*/ 0 h 223"/>
                        <a:gd name="T38" fmla="*/ 0 w 190"/>
                        <a:gd name="T39" fmla="*/ 0 h 223"/>
                        <a:gd name="T40" fmla="*/ 0 w 190"/>
                        <a:gd name="T41" fmla="*/ 0 h 223"/>
                        <a:gd name="T42" fmla="*/ 0 w 190"/>
                        <a:gd name="T43" fmla="*/ 0 h 223"/>
                        <a:gd name="T44" fmla="*/ 0 w 190"/>
                        <a:gd name="T45" fmla="*/ 0 h 223"/>
                        <a:gd name="T46" fmla="*/ 0 w 190"/>
                        <a:gd name="T47" fmla="*/ 0 h 223"/>
                        <a:gd name="T48" fmla="*/ 0 w 190"/>
                        <a:gd name="T49" fmla="*/ 0 h 223"/>
                        <a:gd name="T50" fmla="*/ 0 w 190"/>
                        <a:gd name="T51" fmla="*/ 0 h 223"/>
                        <a:gd name="T52" fmla="*/ 0 w 190"/>
                        <a:gd name="T53" fmla="*/ 0 h 223"/>
                        <a:gd name="T54" fmla="*/ 0 w 190"/>
                        <a:gd name="T55" fmla="*/ 0 h 223"/>
                        <a:gd name="T56" fmla="*/ 0 w 190"/>
                        <a:gd name="T57" fmla="*/ 0 h 223"/>
                        <a:gd name="T58" fmla="*/ 0 w 190"/>
                        <a:gd name="T59" fmla="*/ 0 h 223"/>
                        <a:gd name="T60" fmla="*/ 0 w 190"/>
                        <a:gd name="T61" fmla="*/ 0 h 223"/>
                        <a:gd name="T62" fmla="*/ 0 w 190"/>
                        <a:gd name="T63" fmla="*/ 0 h 223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190"/>
                        <a:gd name="T97" fmla="*/ 0 h 223"/>
                        <a:gd name="T98" fmla="*/ 190 w 190"/>
                        <a:gd name="T99" fmla="*/ 223 h 223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190" h="223">
                          <a:moveTo>
                            <a:pt x="95" y="0"/>
                          </a:moveTo>
                          <a:lnTo>
                            <a:pt x="105" y="0"/>
                          </a:lnTo>
                          <a:lnTo>
                            <a:pt x="114" y="3"/>
                          </a:lnTo>
                          <a:lnTo>
                            <a:pt x="123" y="5"/>
                          </a:lnTo>
                          <a:lnTo>
                            <a:pt x="132" y="9"/>
                          </a:lnTo>
                          <a:lnTo>
                            <a:pt x="140" y="14"/>
                          </a:lnTo>
                          <a:lnTo>
                            <a:pt x="148" y="19"/>
                          </a:lnTo>
                          <a:lnTo>
                            <a:pt x="155" y="26"/>
                          </a:lnTo>
                          <a:lnTo>
                            <a:pt x="162" y="33"/>
                          </a:lnTo>
                          <a:lnTo>
                            <a:pt x="168" y="41"/>
                          </a:lnTo>
                          <a:lnTo>
                            <a:pt x="174" y="50"/>
                          </a:lnTo>
                          <a:lnTo>
                            <a:pt x="178" y="59"/>
                          </a:lnTo>
                          <a:lnTo>
                            <a:pt x="182" y="68"/>
                          </a:lnTo>
                          <a:lnTo>
                            <a:pt x="186" y="78"/>
                          </a:lnTo>
                          <a:lnTo>
                            <a:pt x="188" y="90"/>
                          </a:lnTo>
                          <a:lnTo>
                            <a:pt x="189" y="101"/>
                          </a:lnTo>
                          <a:lnTo>
                            <a:pt x="190" y="112"/>
                          </a:lnTo>
                          <a:lnTo>
                            <a:pt x="189" y="123"/>
                          </a:lnTo>
                          <a:lnTo>
                            <a:pt x="188" y="134"/>
                          </a:lnTo>
                          <a:lnTo>
                            <a:pt x="186" y="145"/>
                          </a:lnTo>
                          <a:lnTo>
                            <a:pt x="182" y="155"/>
                          </a:lnTo>
                          <a:lnTo>
                            <a:pt x="178" y="165"/>
                          </a:lnTo>
                          <a:lnTo>
                            <a:pt x="174" y="175"/>
                          </a:lnTo>
                          <a:lnTo>
                            <a:pt x="168" y="184"/>
                          </a:lnTo>
                          <a:lnTo>
                            <a:pt x="162" y="191"/>
                          </a:lnTo>
                          <a:lnTo>
                            <a:pt x="155" y="199"/>
                          </a:lnTo>
                          <a:lnTo>
                            <a:pt x="148" y="205"/>
                          </a:lnTo>
                          <a:lnTo>
                            <a:pt x="140" y="210"/>
                          </a:lnTo>
                          <a:lnTo>
                            <a:pt x="132" y="215"/>
                          </a:lnTo>
                          <a:lnTo>
                            <a:pt x="123" y="218"/>
                          </a:lnTo>
                          <a:lnTo>
                            <a:pt x="114" y="222"/>
                          </a:lnTo>
                          <a:lnTo>
                            <a:pt x="105" y="223"/>
                          </a:lnTo>
                          <a:lnTo>
                            <a:pt x="95" y="223"/>
                          </a:lnTo>
                          <a:lnTo>
                            <a:pt x="86" y="223"/>
                          </a:lnTo>
                          <a:lnTo>
                            <a:pt x="76" y="222"/>
                          </a:lnTo>
                          <a:lnTo>
                            <a:pt x="67" y="218"/>
                          </a:lnTo>
                          <a:lnTo>
                            <a:pt x="59" y="215"/>
                          </a:lnTo>
                          <a:lnTo>
                            <a:pt x="50" y="210"/>
                          </a:lnTo>
                          <a:lnTo>
                            <a:pt x="43" y="205"/>
                          </a:lnTo>
                          <a:lnTo>
                            <a:pt x="35" y="199"/>
                          </a:lnTo>
                          <a:lnTo>
                            <a:pt x="29" y="191"/>
                          </a:lnTo>
                          <a:lnTo>
                            <a:pt x="21" y="184"/>
                          </a:lnTo>
                          <a:lnTo>
                            <a:pt x="16" y="175"/>
                          </a:lnTo>
                          <a:lnTo>
                            <a:pt x="11" y="165"/>
                          </a:lnTo>
                          <a:lnTo>
                            <a:pt x="7" y="155"/>
                          </a:lnTo>
                          <a:lnTo>
                            <a:pt x="4" y="145"/>
                          </a:lnTo>
                          <a:lnTo>
                            <a:pt x="2" y="134"/>
                          </a:lnTo>
                          <a:lnTo>
                            <a:pt x="0" y="123"/>
                          </a:lnTo>
                          <a:lnTo>
                            <a:pt x="0" y="112"/>
                          </a:lnTo>
                          <a:lnTo>
                            <a:pt x="0" y="101"/>
                          </a:lnTo>
                          <a:lnTo>
                            <a:pt x="2" y="90"/>
                          </a:lnTo>
                          <a:lnTo>
                            <a:pt x="4" y="78"/>
                          </a:lnTo>
                          <a:lnTo>
                            <a:pt x="7" y="68"/>
                          </a:lnTo>
                          <a:lnTo>
                            <a:pt x="11" y="59"/>
                          </a:lnTo>
                          <a:lnTo>
                            <a:pt x="16" y="50"/>
                          </a:lnTo>
                          <a:lnTo>
                            <a:pt x="21" y="41"/>
                          </a:lnTo>
                          <a:lnTo>
                            <a:pt x="29" y="33"/>
                          </a:lnTo>
                          <a:lnTo>
                            <a:pt x="35" y="26"/>
                          </a:lnTo>
                          <a:lnTo>
                            <a:pt x="43" y="19"/>
                          </a:lnTo>
                          <a:lnTo>
                            <a:pt x="50" y="14"/>
                          </a:lnTo>
                          <a:lnTo>
                            <a:pt x="59" y="9"/>
                          </a:lnTo>
                          <a:lnTo>
                            <a:pt x="67" y="5"/>
                          </a:lnTo>
                          <a:lnTo>
                            <a:pt x="76" y="3"/>
                          </a:lnTo>
                          <a:lnTo>
                            <a:pt x="86" y="0"/>
                          </a:ln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0" name="Freeform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7" y="86"/>
                      <a:ext cx="0" cy="0"/>
                    </a:xfrm>
                    <a:custGeom>
                      <a:avLst/>
                      <a:gdLst>
                        <a:gd name="T0" fmla="*/ 0 w 13"/>
                        <a:gd name="T1" fmla="*/ 0 h 35"/>
                        <a:gd name="T2" fmla="*/ 0 w 13"/>
                        <a:gd name="T3" fmla="*/ 0 h 35"/>
                        <a:gd name="T4" fmla="*/ 0 w 13"/>
                        <a:gd name="T5" fmla="*/ 0 h 35"/>
                        <a:gd name="T6" fmla="*/ 0 w 13"/>
                        <a:gd name="T7" fmla="*/ 0 h 35"/>
                        <a:gd name="T8" fmla="*/ 0 w 13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"/>
                        <a:gd name="T16" fmla="*/ 0 h 35"/>
                        <a:gd name="T17" fmla="*/ 13 w 13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" h="35">
                          <a:moveTo>
                            <a:pt x="0" y="34"/>
                          </a:moveTo>
                          <a:lnTo>
                            <a:pt x="2" y="0"/>
                          </a:lnTo>
                          <a:lnTo>
                            <a:pt x="13" y="3"/>
                          </a:lnTo>
                          <a:lnTo>
                            <a:pt x="8" y="35"/>
                          </a:lnTo>
                          <a:lnTo>
                            <a:pt x="0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1" name="Freeform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86"/>
                      <a:ext cx="0" cy="0"/>
                    </a:xfrm>
                    <a:custGeom>
                      <a:avLst/>
                      <a:gdLst>
                        <a:gd name="T0" fmla="*/ 0 w 15"/>
                        <a:gd name="T1" fmla="*/ 0 h 34"/>
                        <a:gd name="T2" fmla="*/ 0 w 15"/>
                        <a:gd name="T3" fmla="*/ 0 h 34"/>
                        <a:gd name="T4" fmla="*/ 0 w 15"/>
                        <a:gd name="T5" fmla="*/ 0 h 34"/>
                        <a:gd name="T6" fmla="*/ 0 w 15"/>
                        <a:gd name="T7" fmla="*/ 0 h 34"/>
                        <a:gd name="T8" fmla="*/ 0 w 15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34"/>
                        <a:gd name="T17" fmla="*/ 15 w 15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34">
                          <a:moveTo>
                            <a:pt x="0" y="32"/>
                          </a:moveTo>
                          <a:lnTo>
                            <a:pt x="5" y="0"/>
                          </a:lnTo>
                          <a:lnTo>
                            <a:pt x="15" y="2"/>
                          </a:lnTo>
                          <a:lnTo>
                            <a:pt x="8" y="34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2" name="Freeform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86"/>
                      <a:ext cx="0" cy="0"/>
                    </a:xfrm>
                    <a:custGeom>
                      <a:avLst/>
                      <a:gdLst>
                        <a:gd name="T0" fmla="*/ 0 w 17"/>
                        <a:gd name="T1" fmla="*/ 0 h 35"/>
                        <a:gd name="T2" fmla="*/ 0 w 17"/>
                        <a:gd name="T3" fmla="*/ 0 h 35"/>
                        <a:gd name="T4" fmla="*/ 0 w 17"/>
                        <a:gd name="T5" fmla="*/ 0 h 35"/>
                        <a:gd name="T6" fmla="*/ 0 w 17"/>
                        <a:gd name="T7" fmla="*/ 0 h 35"/>
                        <a:gd name="T8" fmla="*/ 0 w 17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35"/>
                        <a:gd name="T17" fmla="*/ 17 w 17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35">
                          <a:moveTo>
                            <a:pt x="0" y="32"/>
                          </a:moveTo>
                          <a:lnTo>
                            <a:pt x="7" y="0"/>
                          </a:lnTo>
                          <a:lnTo>
                            <a:pt x="17" y="5"/>
                          </a:lnTo>
                          <a:lnTo>
                            <a:pt x="7" y="35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3" name="Freeform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86"/>
                      <a:ext cx="0" cy="0"/>
                    </a:xfrm>
                    <a:custGeom>
                      <a:avLst/>
                      <a:gdLst>
                        <a:gd name="T0" fmla="*/ 0 w 20"/>
                        <a:gd name="T1" fmla="*/ 0 h 35"/>
                        <a:gd name="T2" fmla="*/ 0 w 20"/>
                        <a:gd name="T3" fmla="*/ 0 h 35"/>
                        <a:gd name="T4" fmla="*/ 0 w 20"/>
                        <a:gd name="T5" fmla="*/ 0 h 35"/>
                        <a:gd name="T6" fmla="*/ 0 w 20"/>
                        <a:gd name="T7" fmla="*/ 0 h 35"/>
                        <a:gd name="T8" fmla="*/ 0 w 20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35"/>
                        <a:gd name="T17" fmla="*/ 20 w 20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35">
                          <a:moveTo>
                            <a:pt x="0" y="30"/>
                          </a:moveTo>
                          <a:lnTo>
                            <a:pt x="10" y="0"/>
                          </a:lnTo>
                          <a:lnTo>
                            <a:pt x="20" y="5"/>
                          </a:lnTo>
                          <a:lnTo>
                            <a:pt x="7" y="35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4" name="Freeform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86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4"/>
                        <a:gd name="T2" fmla="*/ 0 w 21"/>
                        <a:gd name="T3" fmla="*/ 0 h 34"/>
                        <a:gd name="T4" fmla="*/ 0 w 21"/>
                        <a:gd name="T5" fmla="*/ 0 h 34"/>
                        <a:gd name="T6" fmla="*/ 0 w 21"/>
                        <a:gd name="T7" fmla="*/ 0 h 34"/>
                        <a:gd name="T8" fmla="*/ 0 w 2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4"/>
                        <a:gd name="T17" fmla="*/ 21 w 2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4">
                          <a:moveTo>
                            <a:pt x="0" y="30"/>
                          </a:moveTo>
                          <a:lnTo>
                            <a:pt x="13" y="0"/>
                          </a:lnTo>
                          <a:lnTo>
                            <a:pt x="21" y="6"/>
                          </a:lnTo>
                          <a:lnTo>
                            <a:pt x="7" y="34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5" name="Freeform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87"/>
                      <a:ext cx="0" cy="0"/>
                    </a:xfrm>
                    <a:custGeom>
                      <a:avLst/>
                      <a:gdLst>
                        <a:gd name="T0" fmla="*/ 0 w 23"/>
                        <a:gd name="T1" fmla="*/ 0 h 34"/>
                        <a:gd name="T2" fmla="*/ 0 w 23"/>
                        <a:gd name="T3" fmla="*/ 0 h 34"/>
                        <a:gd name="T4" fmla="*/ 0 w 23"/>
                        <a:gd name="T5" fmla="*/ 0 h 34"/>
                        <a:gd name="T6" fmla="*/ 0 w 23"/>
                        <a:gd name="T7" fmla="*/ 0 h 34"/>
                        <a:gd name="T8" fmla="*/ 0 w 23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34"/>
                        <a:gd name="T17" fmla="*/ 23 w 23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34">
                          <a:moveTo>
                            <a:pt x="0" y="28"/>
                          </a:moveTo>
                          <a:lnTo>
                            <a:pt x="14" y="0"/>
                          </a:lnTo>
                          <a:lnTo>
                            <a:pt x="23" y="8"/>
                          </a:lnTo>
                          <a:lnTo>
                            <a:pt x="6" y="34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6" name="Freeform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87"/>
                      <a:ext cx="0" cy="0"/>
                    </a:xfrm>
                    <a:custGeom>
                      <a:avLst/>
                      <a:gdLst>
                        <a:gd name="T0" fmla="*/ 0 w 24"/>
                        <a:gd name="T1" fmla="*/ 0 h 32"/>
                        <a:gd name="T2" fmla="*/ 0 w 24"/>
                        <a:gd name="T3" fmla="*/ 0 h 32"/>
                        <a:gd name="T4" fmla="*/ 0 w 24"/>
                        <a:gd name="T5" fmla="*/ 0 h 32"/>
                        <a:gd name="T6" fmla="*/ 0 w 24"/>
                        <a:gd name="T7" fmla="*/ 0 h 32"/>
                        <a:gd name="T8" fmla="*/ 0 w 24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32"/>
                        <a:gd name="T17" fmla="*/ 24 w 24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32">
                          <a:moveTo>
                            <a:pt x="0" y="26"/>
                          </a:moveTo>
                          <a:lnTo>
                            <a:pt x="17" y="0"/>
                          </a:lnTo>
                          <a:lnTo>
                            <a:pt x="24" y="8"/>
                          </a:lnTo>
                          <a:lnTo>
                            <a:pt x="6" y="32"/>
                          </a:ln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7" name="Freeform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87"/>
                      <a:ext cx="0" cy="0"/>
                    </a:xfrm>
                    <a:custGeom>
                      <a:avLst/>
                      <a:gdLst>
                        <a:gd name="T0" fmla="*/ 0 w 25"/>
                        <a:gd name="T1" fmla="*/ 0 h 30"/>
                        <a:gd name="T2" fmla="*/ 0 w 25"/>
                        <a:gd name="T3" fmla="*/ 0 h 30"/>
                        <a:gd name="T4" fmla="*/ 0 w 25"/>
                        <a:gd name="T5" fmla="*/ 0 h 30"/>
                        <a:gd name="T6" fmla="*/ 0 w 25"/>
                        <a:gd name="T7" fmla="*/ 0 h 30"/>
                        <a:gd name="T8" fmla="*/ 0 w 25"/>
                        <a:gd name="T9" fmla="*/ 0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30"/>
                        <a:gd name="T17" fmla="*/ 25 w 25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30">
                          <a:moveTo>
                            <a:pt x="0" y="24"/>
                          </a:moveTo>
                          <a:lnTo>
                            <a:pt x="18" y="0"/>
                          </a:lnTo>
                          <a:lnTo>
                            <a:pt x="25" y="9"/>
                          </a:lnTo>
                          <a:lnTo>
                            <a:pt x="5" y="30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8" name="Freeform 2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7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0 w 27"/>
                        <a:gd name="T3" fmla="*/ 0 h 29"/>
                        <a:gd name="T4" fmla="*/ 0 w 27"/>
                        <a:gd name="T5" fmla="*/ 0 h 29"/>
                        <a:gd name="T6" fmla="*/ 0 w 27"/>
                        <a:gd name="T7" fmla="*/ 0 h 29"/>
                        <a:gd name="T8" fmla="*/ 0 w 27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9"/>
                        <a:gd name="T17" fmla="*/ 27 w 27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9">
                          <a:moveTo>
                            <a:pt x="0" y="21"/>
                          </a:moveTo>
                          <a:lnTo>
                            <a:pt x="20" y="0"/>
                          </a:lnTo>
                          <a:lnTo>
                            <a:pt x="27" y="10"/>
                          </a:lnTo>
                          <a:lnTo>
                            <a:pt x="5" y="29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59" name="Freeform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8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7"/>
                        <a:gd name="T2" fmla="*/ 0 w 27"/>
                        <a:gd name="T3" fmla="*/ 0 h 27"/>
                        <a:gd name="T4" fmla="*/ 0 w 27"/>
                        <a:gd name="T5" fmla="*/ 0 h 27"/>
                        <a:gd name="T6" fmla="*/ 0 w 27"/>
                        <a:gd name="T7" fmla="*/ 0 h 27"/>
                        <a:gd name="T8" fmla="*/ 0 w 27"/>
                        <a:gd name="T9" fmla="*/ 0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7"/>
                        <a:gd name="T17" fmla="*/ 27 w 27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7">
                          <a:moveTo>
                            <a:pt x="0" y="19"/>
                          </a:moveTo>
                          <a:lnTo>
                            <a:pt x="22" y="0"/>
                          </a:lnTo>
                          <a:lnTo>
                            <a:pt x="27" y="11"/>
                          </a:lnTo>
                          <a:lnTo>
                            <a:pt x="4" y="27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0" name="Freeform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8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4"/>
                        <a:gd name="T2" fmla="*/ 0 w 28"/>
                        <a:gd name="T3" fmla="*/ 0 h 24"/>
                        <a:gd name="T4" fmla="*/ 0 w 28"/>
                        <a:gd name="T5" fmla="*/ 0 h 24"/>
                        <a:gd name="T6" fmla="*/ 0 w 28"/>
                        <a:gd name="T7" fmla="*/ 0 h 24"/>
                        <a:gd name="T8" fmla="*/ 0 w 2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4"/>
                        <a:gd name="T17" fmla="*/ 28 w 2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4">
                          <a:moveTo>
                            <a:pt x="0" y="16"/>
                          </a:moveTo>
                          <a:lnTo>
                            <a:pt x="23" y="0"/>
                          </a:lnTo>
                          <a:lnTo>
                            <a:pt x="28" y="11"/>
                          </a:lnTo>
                          <a:lnTo>
                            <a:pt x="3" y="2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1" name="Freeform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8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1"/>
                        <a:gd name="T2" fmla="*/ 0 w 28"/>
                        <a:gd name="T3" fmla="*/ 0 h 21"/>
                        <a:gd name="T4" fmla="*/ 0 w 28"/>
                        <a:gd name="T5" fmla="*/ 0 h 21"/>
                        <a:gd name="T6" fmla="*/ 0 w 28"/>
                        <a:gd name="T7" fmla="*/ 0 h 21"/>
                        <a:gd name="T8" fmla="*/ 0 w 28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"/>
                        <a:gd name="T17" fmla="*/ 28 w 28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">
                          <a:moveTo>
                            <a:pt x="0" y="13"/>
                          </a:moveTo>
                          <a:lnTo>
                            <a:pt x="25" y="0"/>
                          </a:lnTo>
                          <a:lnTo>
                            <a:pt x="28" y="11"/>
                          </a:lnTo>
                          <a:lnTo>
                            <a:pt x="3" y="21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2" name="Freeform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9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0"/>
                        <a:gd name="T2" fmla="*/ 0 w 28"/>
                        <a:gd name="T3" fmla="*/ 0 h 20"/>
                        <a:gd name="T4" fmla="*/ 0 w 28"/>
                        <a:gd name="T5" fmla="*/ 0 h 20"/>
                        <a:gd name="T6" fmla="*/ 0 w 28"/>
                        <a:gd name="T7" fmla="*/ 0 h 20"/>
                        <a:gd name="T8" fmla="*/ 0 w 28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0"/>
                        <a:gd name="T17" fmla="*/ 28 w 28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0">
                          <a:moveTo>
                            <a:pt x="0" y="10"/>
                          </a:moveTo>
                          <a:lnTo>
                            <a:pt x="25" y="0"/>
                          </a:lnTo>
                          <a:lnTo>
                            <a:pt x="28" y="13"/>
                          </a:lnTo>
                          <a:lnTo>
                            <a:pt x="2" y="2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3" name="Freeform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9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16"/>
                        <a:gd name="T2" fmla="*/ 0 w 28"/>
                        <a:gd name="T3" fmla="*/ 0 h 16"/>
                        <a:gd name="T4" fmla="*/ 0 w 28"/>
                        <a:gd name="T5" fmla="*/ 0 h 16"/>
                        <a:gd name="T6" fmla="*/ 0 w 28"/>
                        <a:gd name="T7" fmla="*/ 0 h 16"/>
                        <a:gd name="T8" fmla="*/ 0 w 28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6"/>
                        <a:gd name="T17" fmla="*/ 28 w 28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6">
                          <a:moveTo>
                            <a:pt x="0" y="7"/>
                          </a:moveTo>
                          <a:lnTo>
                            <a:pt x="26" y="0"/>
                          </a:lnTo>
                          <a:lnTo>
                            <a:pt x="28" y="13"/>
                          </a:lnTo>
                          <a:lnTo>
                            <a:pt x="1" y="16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4" name="Freeform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89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3"/>
                        <a:gd name="T2" fmla="*/ 0 w 27"/>
                        <a:gd name="T3" fmla="*/ 0 h 13"/>
                        <a:gd name="T4" fmla="*/ 0 w 27"/>
                        <a:gd name="T5" fmla="*/ 0 h 13"/>
                        <a:gd name="T6" fmla="*/ 0 w 27"/>
                        <a:gd name="T7" fmla="*/ 0 h 13"/>
                        <a:gd name="T8" fmla="*/ 0 w 27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3"/>
                        <a:gd name="T17" fmla="*/ 27 w 27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3">
                          <a:moveTo>
                            <a:pt x="0" y="3"/>
                          </a:moveTo>
                          <a:lnTo>
                            <a:pt x="27" y="0"/>
                          </a:lnTo>
                          <a:lnTo>
                            <a:pt x="27" y="13"/>
                          </a:lnTo>
                          <a:lnTo>
                            <a:pt x="1" y="13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5" name="Freeform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0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3"/>
                        <a:gd name="T2" fmla="*/ 0 w 27"/>
                        <a:gd name="T3" fmla="*/ 0 h 13"/>
                        <a:gd name="T4" fmla="*/ 0 w 27"/>
                        <a:gd name="T5" fmla="*/ 0 h 13"/>
                        <a:gd name="T6" fmla="*/ 0 w 27"/>
                        <a:gd name="T7" fmla="*/ 0 h 13"/>
                        <a:gd name="T8" fmla="*/ 0 w 27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3"/>
                        <a:gd name="T17" fmla="*/ 27 w 27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3">
                          <a:moveTo>
                            <a:pt x="1" y="0"/>
                          </a:moveTo>
                          <a:lnTo>
                            <a:pt x="27" y="0"/>
                          </a:lnTo>
                          <a:lnTo>
                            <a:pt x="27" y="13"/>
                          </a:lnTo>
                          <a:lnTo>
                            <a:pt x="0" y="1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6" name="Freeform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0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16"/>
                        <a:gd name="T2" fmla="*/ 0 w 28"/>
                        <a:gd name="T3" fmla="*/ 0 h 16"/>
                        <a:gd name="T4" fmla="*/ 0 w 28"/>
                        <a:gd name="T5" fmla="*/ 0 h 16"/>
                        <a:gd name="T6" fmla="*/ 0 w 28"/>
                        <a:gd name="T7" fmla="*/ 0 h 16"/>
                        <a:gd name="T8" fmla="*/ 0 w 28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6"/>
                        <a:gd name="T17" fmla="*/ 28 w 28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6">
                          <a:moveTo>
                            <a:pt x="1" y="0"/>
                          </a:moveTo>
                          <a:lnTo>
                            <a:pt x="28" y="3"/>
                          </a:lnTo>
                          <a:lnTo>
                            <a:pt x="26" y="16"/>
                          </a:lnTo>
                          <a:lnTo>
                            <a:pt x="0" y="1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7" name="Freeform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0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18"/>
                        <a:gd name="T2" fmla="*/ 0 w 28"/>
                        <a:gd name="T3" fmla="*/ 0 h 18"/>
                        <a:gd name="T4" fmla="*/ 0 w 28"/>
                        <a:gd name="T5" fmla="*/ 0 h 18"/>
                        <a:gd name="T6" fmla="*/ 0 w 28"/>
                        <a:gd name="T7" fmla="*/ 0 h 18"/>
                        <a:gd name="T8" fmla="*/ 0 w 28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8"/>
                        <a:gd name="T17" fmla="*/ 28 w 28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8">
                          <a:moveTo>
                            <a:pt x="2" y="0"/>
                          </a:moveTo>
                          <a:lnTo>
                            <a:pt x="28" y="6"/>
                          </a:lnTo>
                          <a:lnTo>
                            <a:pt x="25" y="18"/>
                          </a:lnTo>
                          <a:lnTo>
                            <a:pt x="0" y="8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8" name="Freeform 2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0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3"/>
                        <a:gd name="T2" fmla="*/ 0 w 28"/>
                        <a:gd name="T3" fmla="*/ 0 h 23"/>
                        <a:gd name="T4" fmla="*/ 0 w 28"/>
                        <a:gd name="T5" fmla="*/ 0 h 23"/>
                        <a:gd name="T6" fmla="*/ 0 w 28"/>
                        <a:gd name="T7" fmla="*/ 0 h 23"/>
                        <a:gd name="T8" fmla="*/ 0 w 28"/>
                        <a:gd name="T9" fmla="*/ 0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3"/>
                        <a:gd name="T17" fmla="*/ 28 w 28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3">
                          <a:moveTo>
                            <a:pt x="3" y="0"/>
                          </a:moveTo>
                          <a:lnTo>
                            <a:pt x="28" y="10"/>
                          </a:lnTo>
                          <a:lnTo>
                            <a:pt x="25" y="23"/>
                          </a:lnTo>
                          <a:lnTo>
                            <a:pt x="0" y="9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69" name="Freeform 2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1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5"/>
                        <a:gd name="T2" fmla="*/ 0 w 28"/>
                        <a:gd name="T3" fmla="*/ 0 h 25"/>
                        <a:gd name="T4" fmla="*/ 0 w 28"/>
                        <a:gd name="T5" fmla="*/ 0 h 25"/>
                        <a:gd name="T6" fmla="*/ 0 w 28"/>
                        <a:gd name="T7" fmla="*/ 0 h 25"/>
                        <a:gd name="T8" fmla="*/ 0 w 28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5"/>
                        <a:gd name="T17" fmla="*/ 28 w 28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5">
                          <a:moveTo>
                            <a:pt x="3" y="0"/>
                          </a:moveTo>
                          <a:lnTo>
                            <a:pt x="28" y="14"/>
                          </a:lnTo>
                          <a:lnTo>
                            <a:pt x="23" y="25"/>
                          </a:lnTo>
                          <a:lnTo>
                            <a:pt x="0" y="9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0" name="Freeform 2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1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6"/>
                        <a:gd name="T2" fmla="*/ 0 w 27"/>
                        <a:gd name="T3" fmla="*/ 0 h 26"/>
                        <a:gd name="T4" fmla="*/ 0 w 27"/>
                        <a:gd name="T5" fmla="*/ 0 h 26"/>
                        <a:gd name="T6" fmla="*/ 0 w 27"/>
                        <a:gd name="T7" fmla="*/ 0 h 26"/>
                        <a:gd name="T8" fmla="*/ 0 w 27"/>
                        <a:gd name="T9" fmla="*/ 0 h 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6"/>
                        <a:gd name="T17" fmla="*/ 27 w 27"/>
                        <a:gd name="T18" fmla="*/ 26 h 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6">
                          <a:moveTo>
                            <a:pt x="4" y="0"/>
                          </a:moveTo>
                          <a:lnTo>
                            <a:pt x="27" y="16"/>
                          </a:lnTo>
                          <a:lnTo>
                            <a:pt x="22" y="26"/>
                          </a:lnTo>
                          <a:lnTo>
                            <a:pt x="0" y="7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1" name="Freeform 3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91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0 w 27"/>
                        <a:gd name="T3" fmla="*/ 0 h 29"/>
                        <a:gd name="T4" fmla="*/ 0 w 27"/>
                        <a:gd name="T5" fmla="*/ 0 h 29"/>
                        <a:gd name="T6" fmla="*/ 0 w 27"/>
                        <a:gd name="T7" fmla="*/ 0 h 29"/>
                        <a:gd name="T8" fmla="*/ 0 w 27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9"/>
                        <a:gd name="T17" fmla="*/ 27 w 27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9">
                          <a:moveTo>
                            <a:pt x="5" y="0"/>
                          </a:moveTo>
                          <a:lnTo>
                            <a:pt x="27" y="19"/>
                          </a:lnTo>
                          <a:lnTo>
                            <a:pt x="20" y="29"/>
                          </a:lnTo>
                          <a:lnTo>
                            <a:pt x="0" y="8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2" name="Freeform 3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91"/>
                      <a:ext cx="0" cy="0"/>
                    </a:xfrm>
                    <a:custGeom>
                      <a:avLst/>
                      <a:gdLst>
                        <a:gd name="T0" fmla="*/ 0 w 25"/>
                        <a:gd name="T1" fmla="*/ 0 h 29"/>
                        <a:gd name="T2" fmla="*/ 0 w 25"/>
                        <a:gd name="T3" fmla="*/ 0 h 29"/>
                        <a:gd name="T4" fmla="*/ 0 w 25"/>
                        <a:gd name="T5" fmla="*/ 0 h 29"/>
                        <a:gd name="T6" fmla="*/ 0 w 25"/>
                        <a:gd name="T7" fmla="*/ 0 h 29"/>
                        <a:gd name="T8" fmla="*/ 0 w 25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29"/>
                        <a:gd name="T17" fmla="*/ 25 w 25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29">
                          <a:moveTo>
                            <a:pt x="5" y="0"/>
                          </a:moveTo>
                          <a:lnTo>
                            <a:pt x="25" y="21"/>
                          </a:lnTo>
                          <a:lnTo>
                            <a:pt x="18" y="29"/>
                          </a:lnTo>
                          <a:lnTo>
                            <a:pt x="0" y="6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3" name="Freeform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92"/>
                      <a:ext cx="0" cy="0"/>
                    </a:xfrm>
                    <a:custGeom>
                      <a:avLst/>
                      <a:gdLst>
                        <a:gd name="T0" fmla="*/ 0 w 24"/>
                        <a:gd name="T1" fmla="*/ 0 h 32"/>
                        <a:gd name="T2" fmla="*/ 0 w 24"/>
                        <a:gd name="T3" fmla="*/ 0 h 32"/>
                        <a:gd name="T4" fmla="*/ 0 w 24"/>
                        <a:gd name="T5" fmla="*/ 0 h 32"/>
                        <a:gd name="T6" fmla="*/ 0 w 24"/>
                        <a:gd name="T7" fmla="*/ 0 h 32"/>
                        <a:gd name="T8" fmla="*/ 0 w 24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32"/>
                        <a:gd name="T17" fmla="*/ 24 w 24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32">
                          <a:moveTo>
                            <a:pt x="6" y="0"/>
                          </a:moveTo>
                          <a:lnTo>
                            <a:pt x="24" y="23"/>
                          </a:lnTo>
                          <a:lnTo>
                            <a:pt x="17" y="32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4" name="Freeform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92"/>
                      <a:ext cx="0" cy="0"/>
                    </a:xfrm>
                    <a:custGeom>
                      <a:avLst/>
                      <a:gdLst>
                        <a:gd name="T0" fmla="*/ 0 w 23"/>
                        <a:gd name="T1" fmla="*/ 0 h 33"/>
                        <a:gd name="T2" fmla="*/ 0 w 23"/>
                        <a:gd name="T3" fmla="*/ 0 h 33"/>
                        <a:gd name="T4" fmla="*/ 0 w 23"/>
                        <a:gd name="T5" fmla="*/ 0 h 33"/>
                        <a:gd name="T6" fmla="*/ 0 w 23"/>
                        <a:gd name="T7" fmla="*/ 0 h 33"/>
                        <a:gd name="T8" fmla="*/ 0 w 23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33"/>
                        <a:gd name="T17" fmla="*/ 23 w 23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33">
                          <a:moveTo>
                            <a:pt x="6" y="0"/>
                          </a:moveTo>
                          <a:lnTo>
                            <a:pt x="23" y="26"/>
                          </a:lnTo>
                          <a:lnTo>
                            <a:pt x="14" y="33"/>
                          </a:lnTo>
                          <a:lnTo>
                            <a:pt x="0" y="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5" name="Freeform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9" y="92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4"/>
                        <a:gd name="T2" fmla="*/ 0 w 21"/>
                        <a:gd name="T3" fmla="*/ 0 h 34"/>
                        <a:gd name="T4" fmla="*/ 0 w 21"/>
                        <a:gd name="T5" fmla="*/ 0 h 34"/>
                        <a:gd name="T6" fmla="*/ 0 w 21"/>
                        <a:gd name="T7" fmla="*/ 0 h 34"/>
                        <a:gd name="T8" fmla="*/ 0 w 2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4"/>
                        <a:gd name="T17" fmla="*/ 21 w 2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4">
                          <a:moveTo>
                            <a:pt x="7" y="0"/>
                          </a:moveTo>
                          <a:lnTo>
                            <a:pt x="21" y="27"/>
                          </a:lnTo>
                          <a:lnTo>
                            <a:pt x="13" y="34"/>
                          </a:lnTo>
                          <a:lnTo>
                            <a:pt x="0" y="5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6" name="Freeform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92"/>
                      <a:ext cx="0" cy="0"/>
                    </a:xfrm>
                    <a:custGeom>
                      <a:avLst/>
                      <a:gdLst>
                        <a:gd name="T0" fmla="*/ 0 w 20"/>
                        <a:gd name="T1" fmla="*/ 0 h 35"/>
                        <a:gd name="T2" fmla="*/ 0 w 20"/>
                        <a:gd name="T3" fmla="*/ 0 h 35"/>
                        <a:gd name="T4" fmla="*/ 0 w 20"/>
                        <a:gd name="T5" fmla="*/ 0 h 35"/>
                        <a:gd name="T6" fmla="*/ 0 w 20"/>
                        <a:gd name="T7" fmla="*/ 0 h 35"/>
                        <a:gd name="T8" fmla="*/ 0 w 20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35"/>
                        <a:gd name="T17" fmla="*/ 20 w 20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35">
                          <a:moveTo>
                            <a:pt x="7" y="0"/>
                          </a:moveTo>
                          <a:lnTo>
                            <a:pt x="20" y="29"/>
                          </a:lnTo>
                          <a:lnTo>
                            <a:pt x="10" y="35"/>
                          </a:lnTo>
                          <a:lnTo>
                            <a:pt x="0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7" name="Freeform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92"/>
                      <a:ext cx="0" cy="0"/>
                    </a:xfrm>
                    <a:custGeom>
                      <a:avLst/>
                      <a:gdLst>
                        <a:gd name="T0" fmla="*/ 0 w 17"/>
                        <a:gd name="T1" fmla="*/ 0 h 34"/>
                        <a:gd name="T2" fmla="*/ 0 w 17"/>
                        <a:gd name="T3" fmla="*/ 0 h 34"/>
                        <a:gd name="T4" fmla="*/ 0 w 17"/>
                        <a:gd name="T5" fmla="*/ 0 h 34"/>
                        <a:gd name="T6" fmla="*/ 0 w 17"/>
                        <a:gd name="T7" fmla="*/ 0 h 34"/>
                        <a:gd name="T8" fmla="*/ 0 w 17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34"/>
                        <a:gd name="T17" fmla="*/ 17 w 17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34">
                          <a:moveTo>
                            <a:pt x="7" y="0"/>
                          </a:moveTo>
                          <a:lnTo>
                            <a:pt x="17" y="31"/>
                          </a:lnTo>
                          <a:lnTo>
                            <a:pt x="7" y="34"/>
                          </a:lnTo>
                          <a:lnTo>
                            <a:pt x="0" y="3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8" name="Freeform 3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92"/>
                      <a:ext cx="0" cy="0"/>
                    </a:xfrm>
                    <a:custGeom>
                      <a:avLst/>
                      <a:gdLst>
                        <a:gd name="T0" fmla="*/ 0 w 15"/>
                        <a:gd name="T1" fmla="*/ 0 h 35"/>
                        <a:gd name="T2" fmla="*/ 0 w 15"/>
                        <a:gd name="T3" fmla="*/ 0 h 35"/>
                        <a:gd name="T4" fmla="*/ 0 w 15"/>
                        <a:gd name="T5" fmla="*/ 0 h 35"/>
                        <a:gd name="T6" fmla="*/ 0 w 15"/>
                        <a:gd name="T7" fmla="*/ 0 h 35"/>
                        <a:gd name="T8" fmla="*/ 0 w 15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35"/>
                        <a:gd name="T17" fmla="*/ 15 w 15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35">
                          <a:moveTo>
                            <a:pt x="8" y="0"/>
                          </a:moveTo>
                          <a:lnTo>
                            <a:pt x="15" y="31"/>
                          </a:lnTo>
                          <a:lnTo>
                            <a:pt x="5" y="35"/>
                          </a:lnTo>
                          <a:lnTo>
                            <a:pt x="0" y="3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79" name="Freeform 3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7" y="92"/>
                      <a:ext cx="0" cy="0"/>
                    </a:xfrm>
                    <a:custGeom>
                      <a:avLst/>
                      <a:gdLst>
                        <a:gd name="T0" fmla="*/ 0 w 13"/>
                        <a:gd name="T1" fmla="*/ 0 h 33"/>
                        <a:gd name="T2" fmla="*/ 0 w 13"/>
                        <a:gd name="T3" fmla="*/ 0 h 33"/>
                        <a:gd name="T4" fmla="*/ 0 w 13"/>
                        <a:gd name="T5" fmla="*/ 0 h 33"/>
                        <a:gd name="T6" fmla="*/ 0 w 13"/>
                        <a:gd name="T7" fmla="*/ 0 h 33"/>
                        <a:gd name="T8" fmla="*/ 0 w 13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"/>
                        <a:gd name="T16" fmla="*/ 0 h 33"/>
                        <a:gd name="T17" fmla="*/ 13 w 13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" h="33">
                          <a:moveTo>
                            <a:pt x="8" y="0"/>
                          </a:moveTo>
                          <a:lnTo>
                            <a:pt x="13" y="32"/>
                          </a:lnTo>
                          <a:lnTo>
                            <a:pt x="2" y="33"/>
                          </a:lnTo>
                          <a:lnTo>
                            <a:pt x="0" y="1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0" name="Freeform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7" y="92"/>
                      <a:ext cx="0" cy="0"/>
                    </a:xfrm>
                    <a:custGeom>
                      <a:avLst/>
                      <a:gdLst>
                        <a:gd name="T0" fmla="*/ 0 w 11"/>
                        <a:gd name="T1" fmla="*/ 0 h 34"/>
                        <a:gd name="T2" fmla="*/ 0 w 11"/>
                        <a:gd name="T3" fmla="*/ 0 h 34"/>
                        <a:gd name="T4" fmla="*/ 0 w 11"/>
                        <a:gd name="T5" fmla="*/ 0 h 34"/>
                        <a:gd name="T6" fmla="*/ 0 w 11"/>
                        <a:gd name="T7" fmla="*/ 0 h 34"/>
                        <a:gd name="T8" fmla="*/ 0 w 1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"/>
                        <a:gd name="T16" fmla="*/ 0 h 34"/>
                        <a:gd name="T17" fmla="*/ 11 w 1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" h="34">
                          <a:moveTo>
                            <a:pt x="9" y="0"/>
                          </a:moveTo>
                          <a:lnTo>
                            <a:pt x="11" y="32"/>
                          </a:lnTo>
                          <a:lnTo>
                            <a:pt x="0" y="34"/>
                          </a:lnTo>
                          <a:lnTo>
                            <a:pt x="0" y="0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1" name="Freeform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6" y="92"/>
                      <a:ext cx="0" cy="0"/>
                    </a:xfrm>
                    <a:custGeom>
                      <a:avLst/>
                      <a:gdLst>
                        <a:gd name="T0" fmla="*/ 0 w 11"/>
                        <a:gd name="T1" fmla="*/ 0 h 34"/>
                        <a:gd name="T2" fmla="*/ 0 w 11"/>
                        <a:gd name="T3" fmla="*/ 0 h 34"/>
                        <a:gd name="T4" fmla="*/ 0 w 11"/>
                        <a:gd name="T5" fmla="*/ 0 h 34"/>
                        <a:gd name="T6" fmla="*/ 0 w 11"/>
                        <a:gd name="T7" fmla="*/ 0 h 34"/>
                        <a:gd name="T8" fmla="*/ 0 w 1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"/>
                        <a:gd name="T16" fmla="*/ 0 h 34"/>
                        <a:gd name="T17" fmla="*/ 11 w 1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" h="34">
                          <a:moveTo>
                            <a:pt x="11" y="0"/>
                          </a:moveTo>
                          <a:lnTo>
                            <a:pt x="11" y="34"/>
                          </a:lnTo>
                          <a:lnTo>
                            <a:pt x="0" y="32"/>
                          </a:lnTo>
                          <a:lnTo>
                            <a:pt x="3" y="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2" name="Freeform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6" y="92"/>
                      <a:ext cx="0" cy="0"/>
                    </a:xfrm>
                    <a:custGeom>
                      <a:avLst/>
                      <a:gdLst>
                        <a:gd name="T0" fmla="*/ 0 w 13"/>
                        <a:gd name="T1" fmla="*/ 0 h 33"/>
                        <a:gd name="T2" fmla="*/ 0 w 13"/>
                        <a:gd name="T3" fmla="*/ 0 h 33"/>
                        <a:gd name="T4" fmla="*/ 0 w 13"/>
                        <a:gd name="T5" fmla="*/ 0 h 33"/>
                        <a:gd name="T6" fmla="*/ 0 w 13"/>
                        <a:gd name="T7" fmla="*/ 0 h 33"/>
                        <a:gd name="T8" fmla="*/ 0 w 13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"/>
                        <a:gd name="T16" fmla="*/ 0 h 33"/>
                        <a:gd name="T17" fmla="*/ 13 w 13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" h="33">
                          <a:moveTo>
                            <a:pt x="13" y="1"/>
                          </a:moveTo>
                          <a:lnTo>
                            <a:pt x="10" y="33"/>
                          </a:lnTo>
                          <a:lnTo>
                            <a:pt x="0" y="32"/>
                          </a:lnTo>
                          <a:lnTo>
                            <a:pt x="5" y="0"/>
                          </a:lnTo>
                          <a:lnTo>
                            <a:pt x="13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3" name="Freeform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92"/>
                      <a:ext cx="0" cy="0"/>
                    </a:xfrm>
                    <a:custGeom>
                      <a:avLst/>
                      <a:gdLst>
                        <a:gd name="T0" fmla="*/ 0 w 15"/>
                        <a:gd name="T1" fmla="*/ 0 h 35"/>
                        <a:gd name="T2" fmla="*/ 0 w 15"/>
                        <a:gd name="T3" fmla="*/ 0 h 35"/>
                        <a:gd name="T4" fmla="*/ 0 w 15"/>
                        <a:gd name="T5" fmla="*/ 0 h 35"/>
                        <a:gd name="T6" fmla="*/ 0 w 15"/>
                        <a:gd name="T7" fmla="*/ 0 h 35"/>
                        <a:gd name="T8" fmla="*/ 0 w 15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35"/>
                        <a:gd name="T17" fmla="*/ 15 w 15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35">
                          <a:moveTo>
                            <a:pt x="15" y="3"/>
                          </a:moveTo>
                          <a:lnTo>
                            <a:pt x="10" y="35"/>
                          </a:lnTo>
                          <a:lnTo>
                            <a:pt x="0" y="31"/>
                          </a:lnTo>
                          <a:lnTo>
                            <a:pt x="7" y="0"/>
                          </a:lnTo>
                          <a:lnTo>
                            <a:pt x="15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4" name="Freeform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92"/>
                      <a:ext cx="0" cy="0"/>
                    </a:xfrm>
                    <a:custGeom>
                      <a:avLst/>
                      <a:gdLst>
                        <a:gd name="T0" fmla="*/ 0 w 17"/>
                        <a:gd name="T1" fmla="*/ 0 h 34"/>
                        <a:gd name="T2" fmla="*/ 0 w 17"/>
                        <a:gd name="T3" fmla="*/ 0 h 34"/>
                        <a:gd name="T4" fmla="*/ 0 w 17"/>
                        <a:gd name="T5" fmla="*/ 0 h 34"/>
                        <a:gd name="T6" fmla="*/ 0 w 17"/>
                        <a:gd name="T7" fmla="*/ 0 h 34"/>
                        <a:gd name="T8" fmla="*/ 0 w 17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34"/>
                        <a:gd name="T17" fmla="*/ 17 w 17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34">
                          <a:moveTo>
                            <a:pt x="17" y="3"/>
                          </a:moveTo>
                          <a:lnTo>
                            <a:pt x="10" y="34"/>
                          </a:lnTo>
                          <a:lnTo>
                            <a:pt x="0" y="31"/>
                          </a:lnTo>
                          <a:lnTo>
                            <a:pt x="10" y="0"/>
                          </a:lnTo>
                          <a:lnTo>
                            <a:pt x="17" y="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5" name="Freeform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4" y="92"/>
                      <a:ext cx="0" cy="0"/>
                    </a:xfrm>
                    <a:custGeom>
                      <a:avLst/>
                      <a:gdLst>
                        <a:gd name="T0" fmla="*/ 0 w 20"/>
                        <a:gd name="T1" fmla="*/ 0 h 35"/>
                        <a:gd name="T2" fmla="*/ 0 w 20"/>
                        <a:gd name="T3" fmla="*/ 0 h 35"/>
                        <a:gd name="T4" fmla="*/ 0 w 20"/>
                        <a:gd name="T5" fmla="*/ 0 h 35"/>
                        <a:gd name="T6" fmla="*/ 0 w 20"/>
                        <a:gd name="T7" fmla="*/ 0 h 35"/>
                        <a:gd name="T8" fmla="*/ 0 w 20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35"/>
                        <a:gd name="T17" fmla="*/ 20 w 20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35">
                          <a:moveTo>
                            <a:pt x="20" y="4"/>
                          </a:moveTo>
                          <a:lnTo>
                            <a:pt x="10" y="35"/>
                          </a:lnTo>
                          <a:lnTo>
                            <a:pt x="0" y="29"/>
                          </a:lnTo>
                          <a:lnTo>
                            <a:pt x="12" y="0"/>
                          </a:lnTo>
                          <a:lnTo>
                            <a:pt x="2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6" name="Freeform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4" y="92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4"/>
                        <a:gd name="T2" fmla="*/ 0 w 21"/>
                        <a:gd name="T3" fmla="*/ 0 h 34"/>
                        <a:gd name="T4" fmla="*/ 0 w 21"/>
                        <a:gd name="T5" fmla="*/ 0 h 34"/>
                        <a:gd name="T6" fmla="*/ 0 w 21"/>
                        <a:gd name="T7" fmla="*/ 0 h 34"/>
                        <a:gd name="T8" fmla="*/ 0 w 2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4"/>
                        <a:gd name="T17" fmla="*/ 21 w 2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4">
                          <a:moveTo>
                            <a:pt x="21" y="5"/>
                          </a:moveTo>
                          <a:lnTo>
                            <a:pt x="9" y="34"/>
                          </a:lnTo>
                          <a:lnTo>
                            <a:pt x="0" y="27"/>
                          </a:lnTo>
                          <a:lnTo>
                            <a:pt x="15" y="0"/>
                          </a:lnTo>
                          <a:lnTo>
                            <a:pt x="21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7" name="Freeform 3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92"/>
                      <a:ext cx="0" cy="0"/>
                    </a:xfrm>
                    <a:custGeom>
                      <a:avLst/>
                      <a:gdLst>
                        <a:gd name="T0" fmla="*/ 0 w 24"/>
                        <a:gd name="T1" fmla="*/ 0 h 33"/>
                        <a:gd name="T2" fmla="*/ 0 w 24"/>
                        <a:gd name="T3" fmla="*/ 0 h 33"/>
                        <a:gd name="T4" fmla="*/ 0 w 24"/>
                        <a:gd name="T5" fmla="*/ 0 h 33"/>
                        <a:gd name="T6" fmla="*/ 0 w 24"/>
                        <a:gd name="T7" fmla="*/ 0 h 33"/>
                        <a:gd name="T8" fmla="*/ 0 w 24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33"/>
                        <a:gd name="T17" fmla="*/ 24 w 24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33">
                          <a:moveTo>
                            <a:pt x="24" y="6"/>
                          </a:moveTo>
                          <a:lnTo>
                            <a:pt x="9" y="33"/>
                          </a:lnTo>
                          <a:lnTo>
                            <a:pt x="0" y="26"/>
                          </a:lnTo>
                          <a:lnTo>
                            <a:pt x="17" y="0"/>
                          </a:lnTo>
                          <a:lnTo>
                            <a:pt x="24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8" name="Freeform 3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92"/>
                      <a:ext cx="0" cy="0"/>
                    </a:xfrm>
                    <a:custGeom>
                      <a:avLst/>
                      <a:gdLst>
                        <a:gd name="T0" fmla="*/ 0 w 25"/>
                        <a:gd name="T1" fmla="*/ 0 h 32"/>
                        <a:gd name="T2" fmla="*/ 0 w 25"/>
                        <a:gd name="T3" fmla="*/ 0 h 32"/>
                        <a:gd name="T4" fmla="*/ 0 w 25"/>
                        <a:gd name="T5" fmla="*/ 0 h 32"/>
                        <a:gd name="T6" fmla="*/ 0 w 25"/>
                        <a:gd name="T7" fmla="*/ 0 h 32"/>
                        <a:gd name="T8" fmla="*/ 0 w 25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32"/>
                        <a:gd name="T17" fmla="*/ 25 w 25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32">
                          <a:moveTo>
                            <a:pt x="25" y="6"/>
                          </a:moveTo>
                          <a:lnTo>
                            <a:pt x="8" y="32"/>
                          </a:lnTo>
                          <a:lnTo>
                            <a:pt x="0" y="23"/>
                          </a:lnTo>
                          <a:lnTo>
                            <a:pt x="20" y="0"/>
                          </a:lnTo>
                          <a:lnTo>
                            <a:pt x="25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89" name="Freeform 3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91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0 w 27"/>
                        <a:gd name="T3" fmla="*/ 0 h 29"/>
                        <a:gd name="T4" fmla="*/ 0 w 27"/>
                        <a:gd name="T5" fmla="*/ 0 h 29"/>
                        <a:gd name="T6" fmla="*/ 0 w 27"/>
                        <a:gd name="T7" fmla="*/ 0 h 29"/>
                        <a:gd name="T8" fmla="*/ 0 w 27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9"/>
                        <a:gd name="T17" fmla="*/ 27 w 27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9">
                          <a:moveTo>
                            <a:pt x="27" y="6"/>
                          </a:moveTo>
                          <a:lnTo>
                            <a:pt x="7" y="29"/>
                          </a:lnTo>
                          <a:lnTo>
                            <a:pt x="0" y="21"/>
                          </a:lnTo>
                          <a:lnTo>
                            <a:pt x="21" y="0"/>
                          </a:lnTo>
                          <a:lnTo>
                            <a:pt x="27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0" name="Freeform 3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91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0 w 27"/>
                        <a:gd name="T3" fmla="*/ 0 h 29"/>
                        <a:gd name="T4" fmla="*/ 0 w 27"/>
                        <a:gd name="T5" fmla="*/ 0 h 29"/>
                        <a:gd name="T6" fmla="*/ 0 w 27"/>
                        <a:gd name="T7" fmla="*/ 0 h 29"/>
                        <a:gd name="T8" fmla="*/ 0 w 27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9"/>
                        <a:gd name="T17" fmla="*/ 27 w 27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9">
                          <a:moveTo>
                            <a:pt x="27" y="8"/>
                          </a:moveTo>
                          <a:lnTo>
                            <a:pt x="6" y="29"/>
                          </a:lnTo>
                          <a:lnTo>
                            <a:pt x="0" y="19"/>
                          </a:lnTo>
                          <a:lnTo>
                            <a:pt x="23" y="0"/>
                          </a:lnTo>
                          <a:lnTo>
                            <a:pt x="27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1" name="Freeform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91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6"/>
                        <a:gd name="T2" fmla="*/ 0 w 28"/>
                        <a:gd name="T3" fmla="*/ 0 h 26"/>
                        <a:gd name="T4" fmla="*/ 0 w 28"/>
                        <a:gd name="T5" fmla="*/ 0 h 26"/>
                        <a:gd name="T6" fmla="*/ 0 w 28"/>
                        <a:gd name="T7" fmla="*/ 0 h 26"/>
                        <a:gd name="T8" fmla="*/ 0 w 28"/>
                        <a:gd name="T9" fmla="*/ 0 h 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6"/>
                        <a:gd name="T17" fmla="*/ 28 w 28"/>
                        <a:gd name="T18" fmla="*/ 26 h 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6">
                          <a:moveTo>
                            <a:pt x="28" y="7"/>
                          </a:moveTo>
                          <a:lnTo>
                            <a:pt x="5" y="26"/>
                          </a:lnTo>
                          <a:lnTo>
                            <a:pt x="0" y="16"/>
                          </a:lnTo>
                          <a:lnTo>
                            <a:pt x="23" y="0"/>
                          </a:lnTo>
                          <a:lnTo>
                            <a:pt x="28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2" name="Freeform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91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5"/>
                        <a:gd name="T2" fmla="*/ 0 w 28"/>
                        <a:gd name="T3" fmla="*/ 0 h 25"/>
                        <a:gd name="T4" fmla="*/ 0 w 28"/>
                        <a:gd name="T5" fmla="*/ 0 h 25"/>
                        <a:gd name="T6" fmla="*/ 0 w 28"/>
                        <a:gd name="T7" fmla="*/ 0 h 25"/>
                        <a:gd name="T8" fmla="*/ 0 w 28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5"/>
                        <a:gd name="T17" fmla="*/ 28 w 28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5">
                          <a:moveTo>
                            <a:pt x="28" y="9"/>
                          </a:moveTo>
                          <a:lnTo>
                            <a:pt x="5" y="25"/>
                          </a:lnTo>
                          <a:lnTo>
                            <a:pt x="0" y="14"/>
                          </a:lnTo>
                          <a:lnTo>
                            <a:pt x="24" y="0"/>
                          </a:lnTo>
                          <a:lnTo>
                            <a:pt x="28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3" name="Freeform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90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3"/>
                        <a:gd name="T2" fmla="*/ 0 w 28"/>
                        <a:gd name="T3" fmla="*/ 0 h 23"/>
                        <a:gd name="T4" fmla="*/ 0 w 28"/>
                        <a:gd name="T5" fmla="*/ 0 h 23"/>
                        <a:gd name="T6" fmla="*/ 0 w 28"/>
                        <a:gd name="T7" fmla="*/ 0 h 23"/>
                        <a:gd name="T8" fmla="*/ 0 w 28"/>
                        <a:gd name="T9" fmla="*/ 0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3"/>
                        <a:gd name="T17" fmla="*/ 28 w 28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3">
                          <a:moveTo>
                            <a:pt x="28" y="9"/>
                          </a:moveTo>
                          <a:lnTo>
                            <a:pt x="4" y="23"/>
                          </a:lnTo>
                          <a:lnTo>
                            <a:pt x="0" y="10"/>
                          </a:lnTo>
                          <a:lnTo>
                            <a:pt x="26" y="0"/>
                          </a:lnTo>
                          <a:lnTo>
                            <a:pt x="28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4" name="Freeform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90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18"/>
                        <a:gd name="T2" fmla="*/ 0 w 28"/>
                        <a:gd name="T3" fmla="*/ 0 h 18"/>
                        <a:gd name="T4" fmla="*/ 0 w 28"/>
                        <a:gd name="T5" fmla="*/ 0 h 18"/>
                        <a:gd name="T6" fmla="*/ 0 w 28"/>
                        <a:gd name="T7" fmla="*/ 0 h 18"/>
                        <a:gd name="T8" fmla="*/ 0 w 28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8"/>
                        <a:gd name="T17" fmla="*/ 28 w 28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8">
                          <a:moveTo>
                            <a:pt x="28" y="8"/>
                          </a:moveTo>
                          <a:lnTo>
                            <a:pt x="2" y="18"/>
                          </a:lnTo>
                          <a:lnTo>
                            <a:pt x="0" y="6"/>
                          </a:lnTo>
                          <a:lnTo>
                            <a:pt x="26" y="0"/>
                          </a:lnTo>
                          <a:lnTo>
                            <a:pt x="28" y="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5" name="Freeform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90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16"/>
                        <a:gd name="T2" fmla="*/ 0 w 28"/>
                        <a:gd name="T3" fmla="*/ 0 h 16"/>
                        <a:gd name="T4" fmla="*/ 0 w 28"/>
                        <a:gd name="T5" fmla="*/ 0 h 16"/>
                        <a:gd name="T6" fmla="*/ 0 w 28"/>
                        <a:gd name="T7" fmla="*/ 0 h 16"/>
                        <a:gd name="T8" fmla="*/ 0 w 28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6"/>
                        <a:gd name="T17" fmla="*/ 28 w 28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6">
                          <a:moveTo>
                            <a:pt x="28" y="10"/>
                          </a:moveTo>
                          <a:lnTo>
                            <a:pt x="2" y="16"/>
                          </a:lnTo>
                          <a:lnTo>
                            <a:pt x="0" y="3"/>
                          </a:lnTo>
                          <a:lnTo>
                            <a:pt x="26" y="0"/>
                          </a:lnTo>
                          <a:lnTo>
                            <a:pt x="28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6" name="Freeform 3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90"/>
                      <a:ext cx="0" cy="0"/>
                    </a:xfrm>
                    <a:custGeom>
                      <a:avLst/>
                      <a:gdLst>
                        <a:gd name="T0" fmla="*/ 0 w 26"/>
                        <a:gd name="T1" fmla="*/ 0 h 13"/>
                        <a:gd name="T2" fmla="*/ 0 w 26"/>
                        <a:gd name="T3" fmla="*/ 0 h 13"/>
                        <a:gd name="T4" fmla="*/ 0 w 26"/>
                        <a:gd name="T5" fmla="*/ 0 h 13"/>
                        <a:gd name="T6" fmla="*/ 0 w 26"/>
                        <a:gd name="T7" fmla="*/ 0 h 13"/>
                        <a:gd name="T8" fmla="*/ 0 w 26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13"/>
                        <a:gd name="T17" fmla="*/ 26 w 26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13">
                          <a:moveTo>
                            <a:pt x="26" y="10"/>
                          </a:move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26" y="0"/>
                          </a:lnTo>
                          <a:lnTo>
                            <a:pt x="26" y="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7" name="Freeform 3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89"/>
                      <a:ext cx="0" cy="0"/>
                    </a:xfrm>
                    <a:custGeom>
                      <a:avLst/>
                      <a:gdLst>
                        <a:gd name="T0" fmla="*/ 0 w 26"/>
                        <a:gd name="T1" fmla="*/ 0 h 13"/>
                        <a:gd name="T2" fmla="*/ 0 w 26"/>
                        <a:gd name="T3" fmla="*/ 0 h 13"/>
                        <a:gd name="T4" fmla="*/ 0 w 26"/>
                        <a:gd name="T5" fmla="*/ 0 h 13"/>
                        <a:gd name="T6" fmla="*/ 0 w 26"/>
                        <a:gd name="T7" fmla="*/ 0 h 13"/>
                        <a:gd name="T8" fmla="*/ 0 w 26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13"/>
                        <a:gd name="T17" fmla="*/ 26 w 26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13">
                          <a:moveTo>
                            <a:pt x="26" y="13"/>
                          </a:moveTo>
                          <a:lnTo>
                            <a:pt x="0" y="13"/>
                          </a:lnTo>
                          <a:lnTo>
                            <a:pt x="0" y="0"/>
                          </a:lnTo>
                          <a:lnTo>
                            <a:pt x="26" y="3"/>
                          </a:lnTo>
                          <a:lnTo>
                            <a:pt x="26" y="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8" name="Freeform 3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89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16"/>
                        <a:gd name="T2" fmla="*/ 0 w 28"/>
                        <a:gd name="T3" fmla="*/ 0 h 16"/>
                        <a:gd name="T4" fmla="*/ 0 w 28"/>
                        <a:gd name="T5" fmla="*/ 0 h 16"/>
                        <a:gd name="T6" fmla="*/ 0 w 28"/>
                        <a:gd name="T7" fmla="*/ 0 h 16"/>
                        <a:gd name="T8" fmla="*/ 0 w 28"/>
                        <a:gd name="T9" fmla="*/ 0 h 1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16"/>
                        <a:gd name="T17" fmla="*/ 28 w 28"/>
                        <a:gd name="T18" fmla="*/ 16 h 1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16">
                          <a:moveTo>
                            <a:pt x="26" y="16"/>
                          </a:moveTo>
                          <a:lnTo>
                            <a:pt x="0" y="13"/>
                          </a:lnTo>
                          <a:lnTo>
                            <a:pt x="2" y="0"/>
                          </a:lnTo>
                          <a:lnTo>
                            <a:pt x="28" y="7"/>
                          </a:lnTo>
                          <a:lnTo>
                            <a:pt x="26" y="1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599" name="Freeform 3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89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0"/>
                        <a:gd name="T2" fmla="*/ 0 w 28"/>
                        <a:gd name="T3" fmla="*/ 0 h 20"/>
                        <a:gd name="T4" fmla="*/ 0 w 28"/>
                        <a:gd name="T5" fmla="*/ 0 h 20"/>
                        <a:gd name="T6" fmla="*/ 0 w 28"/>
                        <a:gd name="T7" fmla="*/ 0 h 20"/>
                        <a:gd name="T8" fmla="*/ 0 w 28"/>
                        <a:gd name="T9" fmla="*/ 0 h 2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0"/>
                        <a:gd name="T17" fmla="*/ 28 w 28"/>
                        <a:gd name="T18" fmla="*/ 20 h 2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0">
                          <a:moveTo>
                            <a:pt x="26" y="20"/>
                          </a:moveTo>
                          <a:lnTo>
                            <a:pt x="0" y="13"/>
                          </a:lnTo>
                          <a:lnTo>
                            <a:pt x="2" y="0"/>
                          </a:lnTo>
                          <a:lnTo>
                            <a:pt x="28" y="10"/>
                          </a:lnTo>
                          <a:lnTo>
                            <a:pt x="26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0" name="Freeform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88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1"/>
                        <a:gd name="T2" fmla="*/ 0 w 28"/>
                        <a:gd name="T3" fmla="*/ 0 h 21"/>
                        <a:gd name="T4" fmla="*/ 0 w 28"/>
                        <a:gd name="T5" fmla="*/ 0 h 21"/>
                        <a:gd name="T6" fmla="*/ 0 w 28"/>
                        <a:gd name="T7" fmla="*/ 0 h 21"/>
                        <a:gd name="T8" fmla="*/ 0 w 28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1"/>
                        <a:gd name="T17" fmla="*/ 28 w 28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1">
                          <a:moveTo>
                            <a:pt x="26" y="21"/>
                          </a:moveTo>
                          <a:lnTo>
                            <a:pt x="0" y="11"/>
                          </a:lnTo>
                          <a:lnTo>
                            <a:pt x="4" y="0"/>
                          </a:lnTo>
                          <a:lnTo>
                            <a:pt x="28" y="13"/>
                          </a:lnTo>
                          <a:lnTo>
                            <a:pt x="26" y="2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1" name="Freeform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88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4"/>
                        <a:gd name="T2" fmla="*/ 0 w 28"/>
                        <a:gd name="T3" fmla="*/ 0 h 24"/>
                        <a:gd name="T4" fmla="*/ 0 w 28"/>
                        <a:gd name="T5" fmla="*/ 0 h 24"/>
                        <a:gd name="T6" fmla="*/ 0 w 28"/>
                        <a:gd name="T7" fmla="*/ 0 h 24"/>
                        <a:gd name="T8" fmla="*/ 0 w 28"/>
                        <a:gd name="T9" fmla="*/ 0 h 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4"/>
                        <a:gd name="T17" fmla="*/ 28 w 28"/>
                        <a:gd name="T18" fmla="*/ 24 h 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4">
                          <a:moveTo>
                            <a:pt x="24" y="24"/>
                          </a:moveTo>
                          <a:lnTo>
                            <a:pt x="0" y="11"/>
                          </a:lnTo>
                          <a:lnTo>
                            <a:pt x="5" y="0"/>
                          </a:lnTo>
                          <a:lnTo>
                            <a:pt x="28" y="16"/>
                          </a:lnTo>
                          <a:lnTo>
                            <a:pt x="24" y="2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2" name="Freeform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88"/>
                      <a:ext cx="0" cy="0"/>
                    </a:xfrm>
                    <a:custGeom>
                      <a:avLst/>
                      <a:gdLst>
                        <a:gd name="T0" fmla="*/ 0 w 28"/>
                        <a:gd name="T1" fmla="*/ 0 h 27"/>
                        <a:gd name="T2" fmla="*/ 0 w 28"/>
                        <a:gd name="T3" fmla="*/ 0 h 27"/>
                        <a:gd name="T4" fmla="*/ 0 w 28"/>
                        <a:gd name="T5" fmla="*/ 0 h 27"/>
                        <a:gd name="T6" fmla="*/ 0 w 28"/>
                        <a:gd name="T7" fmla="*/ 0 h 27"/>
                        <a:gd name="T8" fmla="*/ 0 w 28"/>
                        <a:gd name="T9" fmla="*/ 0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8"/>
                        <a:gd name="T16" fmla="*/ 0 h 27"/>
                        <a:gd name="T17" fmla="*/ 28 w 28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8" h="27">
                          <a:moveTo>
                            <a:pt x="23" y="27"/>
                          </a:moveTo>
                          <a:lnTo>
                            <a:pt x="0" y="11"/>
                          </a:lnTo>
                          <a:lnTo>
                            <a:pt x="5" y="0"/>
                          </a:lnTo>
                          <a:lnTo>
                            <a:pt x="28" y="19"/>
                          </a:lnTo>
                          <a:lnTo>
                            <a:pt x="23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3" name="Freeform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2" y="87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0 w 27"/>
                        <a:gd name="T3" fmla="*/ 0 h 29"/>
                        <a:gd name="T4" fmla="*/ 0 w 27"/>
                        <a:gd name="T5" fmla="*/ 0 h 29"/>
                        <a:gd name="T6" fmla="*/ 0 w 27"/>
                        <a:gd name="T7" fmla="*/ 0 h 29"/>
                        <a:gd name="T8" fmla="*/ 0 w 27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9"/>
                        <a:gd name="T17" fmla="*/ 27 w 27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9">
                          <a:moveTo>
                            <a:pt x="23" y="29"/>
                          </a:moveTo>
                          <a:lnTo>
                            <a:pt x="0" y="10"/>
                          </a:lnTo>
                          <a:lnTo>
                            <a:pt x="6" y="0"/>
                          </a:lnTo>
                          <a:lnTo>
                            <a:pt x="27" y="21"/>
                          </a:lnTo>
                          <a:lnTo>
                            <a:pt x="23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4" name="Freeform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87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30"/>
                        <a:gd name="T2" fmla="*/ 0 w 27"/>
                        <a:gd name="T3" fmla="*/ 0 h 30"/>
                        <a:gd name="T4" fmla="*/ 0 w 27"/>
                        <a:gd name="T5" fmla="*/ 0 h 30"/>
                        <a:gd name="T6" fmla="*/ 0 w 27"/>
                        <a:gd name="T7" fmla="*/ 0 h 30"/>
                        <a:gd name="T8" fmla="*/ 0 w 27"/>
                        <a:gd name="T9" fmla="*/ 0 h 3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30"/>
                        <a:gd name="T17" fmla="*/ 27 w 27"/>
                        <a:gd name="T18" fmla="*/ 30 h 3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30">
                          <a:moveTo>
                            <a:pt x="21" y="30"/>
                          </a:moveTo>
                          <a:lnTo>
                            <a:pt x="0" y="9"/>
                          </a:lnTo>
                          <a:lnTo>
                            <a:pt x="7" y="0"/>
                          </a:lnTo>
                          <a:lnTo>
                            <a:pt x="27" y="24"/>
                          </a:lnTo>
                          <a:lnTo>
                            <a:pt x="21" y="3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5" name="Freeform 3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87"/>
                      <a:ext cx="0" cy="0"/>
                    </a:xfrm>
                    <a:custGeom>
                      <a:avLst/>
                      <a:gdLst>
                        <a:gd name="T0" fmla="*/ 0 w 25"/>
                        <a:gd name="T1" fmla="*/ 0 h 32"/>
                        <a:gd name="T2" fmla="*/ 0 w 25"/>
                        <a:gd name="T3" fmla="*/ 0 h 32"/>
                        <a:gd name="T4" fmla="*/ 0 w 25"/>
                        <a:gd name="T5" fmla="*/ 0 h 32"/>
                        <a:gd name="T6" fmla="*/ 0 w 25"/>
                        <a:gd name="T7" fmla="*/ 0 h 32"/>
                        <a:gd name="T8" fmla="*/ 0 w 25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32"/>
                        <a:gd name="T17" fmla="*/ 25 w 25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32">
                          <a:moveTo>
                            <a:pt x="20" y="32"/>
                          </a:moveTo>
                          <a:lnTo>
                            <a:pt x="0" y="8"/>
                          </a:lnTo>
                          <a:lnTo>
                            <a:pt x="8" y="0"/>
                          </a:lnTo>
                          <a:lnTo>
                            <a:pt x="25" y="26"/>
                          </a:lnTo>
                          <a:lnTo>
                            <a:pt x="2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6" name="Freeform 3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3" y="87"/>
                      <a:ext cx="0" cy="0"/>
                    </a:xfrm>
                    <a:custGeom>
                      <a:avLst/>
                      <a:gdLst>
                        <a:gd name="T0" fmla="*/ 0 w 24"/>
                        <a:gd name="T1" fmla="*/ 0 h 34"/>
                        <a:gd name="T2" fmla="*/ 0 w 24"/>
                        <a:gd name="T3" fmla="*/ 0 h 34"/>
                        <a:gd name="T4" fmla="*/ 0 w 24"/>
                        <a:gd name="T5" fmla="*/ 0 h 34"/>
                        <a:gd name="T6" fmla="*/ 0 w 24"/>
                        <a:gd name="T7" fmla="*/ 0 h 34"/>
                        <a:gd name="T8" fmla="*/ 0 w 24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34"/>
                        <a:gd name="T17" fmla="*/ 24 w 24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34">
                          <a:moveTo>
                            <a:pt x="17" y="34"/>
                          </a:moveTo>
                          <a:lnTo>
                            <a:pt x="0" y="8"/>
                          </a:lnTo>
                          <a:lnTo>
                            <a:pt x="9" y="0"/>
                          </a:lnTo>
                          <a:lnTo>
                            <a:pt x="24" y="28"/>
                          </a:lnTo>
                          <a:lnTo>
                            <a:pt x="17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7" name="Freeform 3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4" y="86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4"/>
                        <a:gd name="T2" fmla="*/ 0 w 21"/>
                        <a:gd name="T3" fmla="*/ 0 h 34"/>
                        <a:gd name="T4" fmla="*/ 0 w 21"/>
                        <a:gd name="T5" fmla="*/ 0 h 34"/>
                        <a:gd name="T6" fmla="*/ 0 w 21"/>
                        <a:gd name="T7" fmla="*/ 0 h 34"/>
                        <a:gd name="T8" fmla="*/ 0 w 2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4"/>
                        <a:gd name="T17" fmla="*/ 21 w 2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4">
                          <a:moveTo>
                            <a:pt x="15" y="34"/>
                          </a:moveTo>
                          <a:lnTo>
                            <a:pt x="0" y="6"/>
                          </a:lnTo>
                          <a:lnTo>
                            <a:pt x="9" y="0"/>
                          </a:lnTo>
                          <a:lnTo>
                            <a:pt x="21" y="30"/>
                          </a:lnTo>
                          <a:lnTo>
                            <a:pt x="15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8" name="Freeform 3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4" y="86"/>
                      <a:ext cx="0" cy="0"/>
                    </a:xfrm>
                    <a:custGeom>
                      <a:avLst/>
                      <a:gdLst>
                        <a:gd name="T0" fmla="*/ 0 w 20"/>
                        <a:gd name="T1" fmla="*/ 0 h 35"/>
                        <a:gd name="T2" fmla="*/ 0 w 20"/>
                        <a:gd name="T3" fmla="*/ 0 h 35"/>
                        <a:gd name="T4" fmla="*/ 0 w 20"/>
                        <a:gd name="T5" fmla="*/ 0 h 35"/>
                        <a:gd name="T6" fmla="*/ 0 w 20"/>
                        <a:gd name="T7" fmla="*/ 0 h 35"/>
                        <a:gd name="T8" fmla="*/ 0 w 20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0"/>
                        <a:gd name="T16" fmla="*/ 0 h 35"/>
                        <a:gd name="T17" fmla="*/ 20 w 20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0" h="35">
                          <a:moveTo>
                            <a:pt x="12" y="35"/>
                          </a:moveTo>
                          <a:lnTo>
                            <a:pt x="0" y="5"/>
                          </a:lnTo>
                          <a:lnTo>
                            <a:pt x="10" y="0"/>
                          </a:lnTo>
                          <a:lnTo>
                            <a:pt x="20" y="30"/>
                          </a:lnTo>
                          <a:lnTo>
                            <a:pt x="12" y="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09" name="Freeform 3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86"/>
                      <a:ext cx="0" cy="0"/>
                    </a:xfrm>
                    <a:custGeom>
                      <a:avLst/>
                      <a:gdLst>
                        <a:gd name="T0" fmla="*/ 0 w 17"/>
                        <a:gd name="T1" fmla="*/ 0 h 35"/>
                        <a:gd name="T2" fmla="*/ 0 w 17"/>
                        <a:gd name="T3" fmla="*/ 0 h 35"/>
                        <a:gd name="T4" fmla="*/ 0 w 17"/>
                        <a:gd name="T5" fmla="*/ 0 h 35"/>
                        <a:gd name="T6" fmla="*/ 0 w 17"/>
                        <a:gd name="T7" fmla="*/ 0 h 35"/>
                        <a:gd name="T8" fmla="*/ 0 w 17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"/>
                        <a:gd name="T16" fmla="*/ 0 h 35"/>
                        <a:gd name="T17" fmla="*/ 17 w 17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" h="35">
                          <a:moveTo>
                            <a:pt x="10" y="35"/>
                          </a:moveTo>
                          <a:lnTo>
                            <a:pt x="0" y="5"/>
                          </a:lnTo>
                          <a:lnTo>
                            <a:pt x="10" y="0"/>
                          </a:lnTo>
                          <a:lnTo>
                            <a:pt x="17" y="32"/>
                          </a:lnTo>
                          <a:lnTo>
                            <a:pt x="10" y="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0" name="Freeform 3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5" y="86"/>
                      <a:ext cx="0" cy="0"/>
                    </a:xfrm>
                    <a:custGeom>
                      <a:avLst/>
                      <a:gdLst>
                        <a:gd name="T0" fmla="*/ 0 w 15"/>
                        <a:gd name="T1" fmla="*/ 0 h 34"/>
                        <a:gd name="T2" fmla="*/ 0 w 15"/>
                        <a:gd name="T3" fmla="*/ 0 h 34"/>
                        <a:gd name="T4" fmla="*/ 0 w 15"/>
                        <a:gd name="T5" fmla="*/ 0 h 34"/>
                        <a:gd name="T6" fmla="*/ 0 w 15"/>
                        <a:gd name="T7" fmla="*/ 0 h 34"/>
                        <a:gd name="T8" fmla="*/ 0 w 15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34"/>
                        <a:gd name="T17" fmla="*/ 15 w 15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34">
                          <a:moveTo>
                            <a:pt x="7" y="34"/>
                          </a:moveTo>
                          <a:lnTo>
                            <a:pt x="0" y="2"/>
                          </a:lnTo>
                          <a:lnTo>
                            <a:pt x="10" y="0"/>
                          </a:lnTo>
                          <a:lnTo>
                            <a:pt x="15" y="32"/>
                          </a:lnTo>
                          <a:lnTo>
                            <a:pt x="7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1" name="Freeform 3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6" y="86"/>
                      <a:ext cx="0" cy="0"/>
                    </a:xfrm>
                    <a:custGeom>
                      <a:avLst/>
                      <a:gdLst>
                        <a:gd name="T0" fmla="*/ 0 w 13"/>
                        <a:gd name="T1" fmla="*/ 0 h 35"/>
                        <a:gd name="T2" fmla="*/ 0 w 13"/>
                        <a:gd name="T3" fmla="*/ 0 h 35"/>
                        <a:gd name="T4" fmla="*/ 0 w 13"/>
                        <a:gd name="T5" fmla="*/ 0 h 35"/>
                        <a:gd name="T6" fmla="*/ 0 w 13"/>
                        <a:gd name="T7" fmla="*/ 0 h 35"/>
                        <a:gd name="T8" fmla="*/ 0 w 13"/>
                        <a:gd name="T9" fmla="*/ 0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"/>
                        <a:gd name="T16" fmla="*/ 0 h 35"/>
                        <a:gd name="T17" fmla="*/ 13 w 13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" h="35">
                          <a:moveTo>
                            <a:pt x="5" y="35"/>
                          </a:moveTo>
                          <a:lnTo>
                            <a:pt x="0" y="3"/>
                          </a:lnTo>
                          <a:lnTo>
                            <a:pt x="10" y="0"/>
                          </a:lnTo>
                          <a:lnTo>
                            <a:pt x="13" y="34"/>
                          </a:lnTo>
                          <a:lnTo>
                            <a:pt x="5" y="3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2" name="Freeform 3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6" y="86"/>
                      <a:ext cx="0" cy="0"/>
                    </a:xfrm>
                    <a:custGeom>
                      <a:avLst/>
                      <a:gdLst>
                        <a:gd name="T0" fmla="*/ 0 w 11"/>
                        <a:gd name="T1" fmla="*/ 0 h 34"/>
                        <a:gd name="T2" fmla="*/ 0 w 11"/>
                        <a:gd name="T3" fmla="*/ 0 h 34"/>
                        <a:gd name="T4" fmla="*/ 0 w 11"/>
                        <a:gd name="T5" fmla="*/ 0 h 34"/>
                        <a:gd name="T6" fmla="*/ 0 w 11"/>
                        <a:gd name="T7" fmla="*/ 0 h 34"/>
                        <a:gd name="T8" fmla="*/ 0 w 1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"/>
                        <a:gd name="T16" fmla="*/ 0 h 34"/>
                        <a:gd name="T17" fmla="*/ 11 w 1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" h="34">
                          <a:moveTo>
                            <a:pt x="3" y="34"/>
                          </a:moveTo>
                          <a:lnTo>
                            <a:pt x="0" y="0"/>
                          </a:lnTo>
                          <a:lnTo>
                            <a:pt x="11" y="0"/>
                          </a:lnTo>
                          <a:lnTo>
                            <a:pt x="11" y="32"/>
                          </a:lnTo>
                          <a:lnTo>
                            <a:pt x="3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3" name="Freeform 3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7" y="86"/>
                      <a:ext cx="0" cy="0"/>
                    </a:xfrm>
                    <a:custGeom>
                      <a:avLst/>
                      <a:gdLst>
                        <a:gd name="T0" fmla="*/ 0 w 11"/>
                        <a:gd name="T1" fmla="*/ 0 h 34"/>
                        <a:gd name="T2" fmla="*/ 0 w 11"/>
                        <a:gd name="T3" fmla="*/ 0 h 34"/>
                        <a:gd name="T4" fmla="*/ 0 w 11"/>
                        <a:gd name="T5" fmla="*/ 0 h 34"/>
                        <a:gd name="T6" fmla="*/ 0 w 11"/>
                        <a:gd name="T7" fmla="*/ 0 h 34"/>
                        <a:gd name="T8" fmla="*/ 0 w 11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1"/>
                        <a:gd name="T16" fmla="*/ 0 h 34"/>
                        <a:gd name="T17" fmla="*/ 11 w 11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1" h="34">
                          <a:moveTo>
                            <a:pt x="0" y="32"/>
                          </a:moveTo>
                          <a:lnTo>
                            <a:pt x="0" y="0"/>
                          </a:lnTo>
                          <a:lnTo>
                            <a:pt x="11" y="0"/>
                          </a:lnTo>
                          <a:lnTo>
                            <a:pt x="9" y="34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4" name="Freeform 3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4"/>
                      <a:ext cx="1" cy="0"/>
                    </a:xfrm>
                    <a:custGeom>
                      <a:avLst/>
                      <a:gdLst>
                        <a:gd name="T0" fmla="*/ 0 w 78"/>
                        <a:gd name="T1" fmla="*/ 0 h 86"/>
                        <a:gd name="T2" fmla="*/ 0 w 78"/>
                        <a:gd name="T3" fmla="*/ 0 h 86"/>
                        <a:gd name="T4" fmla="*/ 0 w 78"/>
                        <a:gd name="T5" fmla="*/ 0 h 86"/>
                        <a:gd name="T6" fmla="*/ 0 w 78"/>
                        <a:gd name="T7" fmla="*/ 0 h 86"/>
                        <a:gd name="T8" fmla="*/ 0 w 78"/>
                        <a:gd name="T9" fmla="*/ 0 h 86"/>
                        <a:gd name="T10" fmla="*/ 0 w 78"/>
                        <a:gd name="T11" fmla="*/ 0 h 86"/>
                        <a:gd name="T12" fmla="*/ 0 w 78"/>
                        <a:gd name="T13" fmla="*/ 0 h 86"/>
                        <a:gd name="T14" fmla="*/ 0 w 78"/>
                        <a:gd name="T15" fmla="*/ 0 h 86"/>
                        <a:gd name="T16" fmla="*/ 0 w 78"/>
                        <a:gd name="T17" fmla="*/ 0 h 86"/>
                        <a:gd name="T18" fmla="*/ 0 w 78"/>
                        <a:gd name="T19" fmla="*/ 0 h 86"/>
                        <a:gd name="T20" fmla="*/ 0 w 78"/>
                        <a:gd name="T21" fmla="*/ 0 h 86"/>
                        <a:gd name="T22" fmla="*/ 0 w 78"/>
                        <a:gd name="T23" fmla="*/ 0 h 86"/>
                        <a:gd name="T24" fmla="*/ 0 w 78"/>
                        <a:gd name="T25" fmla="*/ 0 h 86"/>
                        <a:gd name="T26" fmla="*/ 0 w 78"/>
                        <a:gd name="T27" fmla="*/ 0 h 86"/>
                        <a:gd name="T28" fmla="*/ 0 w 78"/>
                        <a:gd name="T29" fmla="*/ 0 h 86"/>
                        <a:gd name="T30" fmla="*/ 0 w 78"/>
                        <a:gd name="T31" fmla="*/ 0 h 86"/>
                        <a:gd name="T32" fmla="*/ 0 w 78"/>
                        <a:gd name="T33" fmla="*/ 0 h 86"/>
                        <a:gd name="T34" fmla="*/ 0 w 78"/>
                        <a:gd name="T35" fmla="*/ 0 h 86"/>
                        <a:gd name="T36" fmla="*/ 0 w 78"/>
                        <a:gd name="T37" fmla="*/ 0 h 86"/>
                        <a:gd name="T38" fmla="*/ 0 w 78"/>
                        <a:gd name="T39" fmla="*/ 0 h 86"/>
                        <a:gd name="T40" fmla="*/ 0 w 78"/>
                        <a:gd name="T41" fmla="*/ 0 h 86"/>
                        <a:gd name="T42" fmla="*/ 0 w 78"/>
                        <a:gd name="T43" fmla="*/ 0 h 86"/>
                        <a:gd name="T44" fmla="*/ 0 w 78"/>
                        <a:gd name="T45" fmla="*/ 0 h 86"/>
                        <a:gd name="T46" fmla="*/ 0 w 78"/>
                        <a:gd name="T47" fmla="*/ 0 h 86"/>
                        <a:gd name="T48" fmla="*/ 0 w 78"/>
                        <a:gd name="T49" fmla="*/ 0 h 86"/>
                        <a:gd name="T50" fmla="*/ 0 w 78"/>
                        <a:gd name="T51" fmla="*/ 0 h 86"/>
                        <a:gd name="T52" fmla="*/ 0 w 78"/>
                        <a:gd name="T53" fmla="*/ 0 h 86"/>
                        <a:gd name="T54" fmla="*/ 0 w 78"/>
                        <a:gd name="T55" fmla="*/ 0 h 86"/>
                        <a:gd name="T56" fmla="*/ 0 w 78"/>
                        <a:gd name="T57" fmla="*/ 0 h 86"/>
                        <a:gd name="T58" fmla="*/ 0 w 78"/>
                        <a:gd name="T59" fmla="*/ 0 h 86"/>
                        <a:gd name="T60" fmla="*/ 0 w 78"/>
                        <a:gd name="T61" fmla="*/ 0 h 86"/>
                        <a:gd name="T62" fmla="*/ 0 w 78"/>
                        <a:gd name="T63" fmla="*/ 0 h 86"/>
                        <a:gd name="T64" fmla="*/ 0 w 78"/>
                        <a:gd name="T65" fmla="*/ 0 h 8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w 78"/>
                        <a:gd name="T100" fmla="*/ 0 h 86"/>
                        <a:gd name="T101" fmla="*/ 78 w 78"/>
                        <a:gd name="T102" fmla="*/ 0 h 86"/>
                      </a:gdLst>
                      <a:ahLst/>
                      <a:cxnLst>
                        <a:cxn ang="T66">
                          <a:pos x="T0" y="T1"/>
                        </a:cxn>
                        <a:cxn ang="T67">
                          <a:pos x="T2" y="T3"/>
                        </a:cxn>
                        <a:cxn ang="T68">
                          <a:pos x="T4" y="T5"/>
                        </a:cxn>
                        <a:cxn ang="T69">
                          <a:pos x="T6" y="T7"/>
                        </a:cxn>
                        <a:cxn ang="T70">
                          <a:pos x="T8" y="T9"/>
                        </a:cxn>
                        <a:cxn ang="T71">
                          <a:pos x="T10" y="T11"/>
                        </a:cxn>
                        <a:cxn ang="T72">
                          <a:pos x="T12" y="T13"/>
                        </a:cxn>
                        <a:cxn ang="T73">
                          <a:pos x="T14" y="T15"/>
                        </a:cxn>
                        <a:cxn ang="T74">
                          <a:pos x="T16" y="T17"/>
                        </a:cxn>
                        <a:cxn ang="T75">
                          <a:pos x="T18" y="T19"/>
                        </a:cxn>
                        <a:cxn ang="T76">
                          <a:pos x="T20" y="T21"/>
                        </a:cxn>
                        <a:cxn ang="T77">
                          <a:pos x="T22" y="T23"/>
                        </a:cxn>
                        <a:cxn ang="T78">
                          <a:pos x="T24" y="T25"/>
                        </a:cxn>
                        <a:cxn ang="T79">
                          <a:pos x="T26" y="T27"/>
                        </a:cxn>
                        <a:cxn ang="T80">
                          <a:pos x="T28" y="T29"/>
                        </a:cxn>
                        <a:cxn ang="T81">
                          <a:pos x="T30" y="T31"/>
                        </a:cxn>
                        <a:cxn ang="T82">
                          <a:pos x="T32" y="T33"/>
                        </a:cxn>
                        <a:cxn ang="T83">
                          <a:pos x="T34" y="T35"/>
                        </a:cxn>
                        <a:cxn ang="T84">
                          <a:pos x="T36" y="T37"/>
                        </a:cxn>
                        <a:cxn ang="T85">
                          <a:pos x="T38" y="T39"/>
                        </a:cxn>
                        <a:cxn ang="T86">
                          <a:pos x="T40" y="T41"/>
                        </a:cxn>
                        <a:cxn ang="T87">
                          <a:pos x="T42" y="T43"/>
                        </a:cxn>
                        <a:cxn ang="T88">
                          <a:pos x="T44" y="T45"/>
                        </a:cxn>
                        <a:cxn ang="T89">
                          <a:pos x="T46" y="T47"/>
                        </a:cxn>
                        <a:cxn ang="T90">
                          <a:pos x="T48" y="T49"/>
                        </a:cxn>
                        <a:cxn ang="T91">
                          <a:pos x="T50" y="T51"/>
                        </a:cxn>
                        <a:cxn ang="T92">
                          <a:pos x="T52" y="T53"/>
                        </a:cxn>
                        <a:cxn ang="T93">
                          <a:pos x="T54" y="T55"/>
                        </a:cxn>
                        <a:cxn ang="T94">
                          <a:pos x="T56" y="T57"/>
                        </a:cxn>
                        <a:cxn ang="T95">
                          <a:pos x="T58" y="T59"/>
                        </a:cxn>
                        <a:cxn ang="T96">
                          <a:pos x="T60" y="T61"/>
                        </a:cxn>
                        <a:cxn ang="T97">
                          <a:pos x="T62" y="T63"/>
                        </a:cxn>
                        <a:cxn ang="T98">
                          <a:pos x="T64" y="T65"/>
                        </a:cxn>
                      </a:cxnLst>
                      <a:rect l="T99" t="T100" r="T101" b="T102"/>
                      <a:pathLst>
                        <a:path w="78" h="86">
                          <a:moveTo>
                            <a:pt x="39" y="0"/>
                          </a:moveTo>
                          <a:lnTo>
                            <a:pt x="47" y="2"/>
                          </a:lnTo>
                          <a:lnTo>
                            <a:pt x="54" y="4"/>
                          </a:lnTo>
                          <a:lnTo>
                            <a:pt x="61" y="8"/>
                          </a:lnTo>
                          <a:lnTo>
                            <a:pt x="66" y="13"/>
                          </a:lnTo>
                          <a:lnTo>
                            <a:pt x="71" y="19"/>
                          </a:lnTo>
                          <a:lnTo>
                            <a:pt x="75" y="26"/>
                          </a:lnTo>
                          <a:lnTo>
                            <a:pt x="77" y="34"/>
                          </a:lnTo>
                          <a:lnTo>
                            <a:pt x="78" y="42"/>
                          </a:lnTo>
                          <a:lnTo>
                            <a:pt x="77" y="51"/>
                          </a:lnTo>
                          <a:lnTo>
                            <a:pt x="75" y="60"/>
                          </a:lnTo>
                          <a:lnTo>
                            <a:pt x="71" y="67"/>
                          </a:lnTo>
                          <a:lnTo>
                            <a:pt x="66" y="73"/>
                          </a:lnTo>
                          <a:lnTo>
                            <a:pt x="61" y="78"/>
                          </a:lnTo>
                          <a:lnTo>
                            <a:pt x="54" y="82"/>
                          </a:lnTo>
                          <a:lnTo>
                            <a:pt x="47" y="85"/>
                          </a:lnTo>
                          <a:lnTo>
                            <a:pt x="39" y="86"/>
                          </a:lnTo>
                          <a:lnTo>
                            <a:pt x="31" y="85"/>
                          </a:lnTo>
                          <a:lnTo>
                            <a:pt x="24" y="82"/>
                          </a:lnTo>
                          <a:lnTo>
                            <a:pt x="17" y="78"/>
                          </a:lnTo>
                          <a:lnTo>
                            <a:pt x="12" y="73"/>
                          </a:lnTo>
                          <a:lnTo>
                            <a:pt x="7" y="67"/>
                          </a:lnTo>
                          <a:lnTo>
                            <a:pt x="3" y="60"/>
                          </a:lnTo>
                          <a:lnTo>
                            <a:pt x="1" y="51"/>
                          </a:lnTo>
                          <a:lnTo>
                            <a:pt x="0" y="42"/>
                          </a:lnTo>
                          <a:lnTo>
                            <a:pt x="1" y="34"/>
                          </a:lnTo>
                          <a:lnTo>
                            <a:pt x="3" y="26"/>
                          </a:lnTo>
                          <a:lnTo>
                            <a:pt x="7" y="19"/>
                          </a:lnTo>
                          <a:lnTo>
                            <a:pt x="12" y="13"/>
                          </a:lnTo>
                          <a:lnTo>
                            <a:pt x="17" y="8"/>
                          </a:lnTo>
                          <a:lnTo>
                            <a:pt x="24" y="4"/>
                          </a:lnTo>
                          <a:lnTo>
                            <a:pt x="31" y="2"/>
                          </a:lnTo>
                          <a:lnTo>
                            <a:pt x="39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5" name="Freeform 3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94"/>
                      <a:ext cx="0" cy="0"/>
                    </a:xfrm>
                    <a:custGeom>
                      <a:avLst/>
                      <a:gdLst>
                        <a:gd name="T0" fmla="*/ 0 w 15"/>
                        <a:gd name="T1" fmla="*/ 0 h 34"/>
                        <a:gd name="T2" fmla="*/ 0 w 15"/>
                        <a:gd name="T3" fmla="*/ 0 h 34"/>
                        <a:gd name="T4" fmla="*/ 0 w 15"/>
                        <a:gd name="T5" fmla="*/ 0 h 34"/>
                        <a:gd name="T6" fmla="*/ 0 w 15"/>
                        <a:gd name="T7" fmla="*/ 0 h 34"/>
                        <a:gd name="T8" fmla="*/ 0 w 15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34"/>
                        <a:gd name="T17" fmla="*/ 15 w 15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34">
                          <a:moveTo>
                            <a:pt x="0" y="33"/>
                          </a:moveTo>
                          <a:lnTo>
                            <a:pt x="5" y="0"/>
                          </a:lnTo>
                          <a:lnTo>
                            <a:pt x="15" y="3"/>
                          </a:lnTo>
                          <a:lnTo>
                            <a:pt x="5" y="34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6" name="Freeform 3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4"/>
                      <a:ext cx="0" cy="0"/>
                    </a:xfrm>
                    <a:custGeom>
                      <a:avLst/>
                      <a:gdLst>
                        <a:gd name="T0" fmla="*/ 0 w 18"/>
                        <a:gd name="T1" fmla="*/ 0 h 33"/>
                        <a:gd name="T2" fmla="*/ 0 w 18"/>
                        <a:gd name="T3" fmla="*/ 0 h 33"/>
                        <a:gd name="T4" fmla="*/ 0 w 18"/>
                        <a:gd name="T5" fmla="*/ 0 h 33"/>
                        <a:gd name="T6" fmla="*/ 0 w 18"/>
                        <a:gd name="T7" fmla="*/ 0 h 33"/>
                        <a:gd name="T8" fmla="*/ 0 w 18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33"/>
                        <a:gd name="T17" fmla="*/ 18 w 18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33">
                          <a:moveTo>
                            <a:pt x="0" y="31"/>
                          </a:moveTo>
                          <a:lnTo>
                            <a:pt x="10" y="0"/>
                          </a:lnTo>
                          <a:lnTo>
                            <a:pt x="18" y="6"/>
                          </a:lnTo>
                          <a:lnTo>
                            <a:pt x="5" y="3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7" name="Freeform 3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4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1"/>
                        <a:gd name="T2" fmla="*/ 0 w 21"/>
                        <a:gd name="T3" fmla="*/ 0 h 31"/>
                        <a:gd name="T4" fmla="*/ 0 w 21"/>
                        <a:gd name="T5" fmla="*/ 0 h 31"/>
                        <a:gd name="T6" fmla="*/ 0 w 21"/>
                        <a:gd name="T7" fmla="*/ 0 h 31"/>
                        <a:gd name="T8" fmla="*/ 0 w 21"/>
                        <a:gd name="T9" fmla="*/ 0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1"/>
                        <a:gd name="T17" fmla="*/ 21 w 21"/>
                        <a:gd name="T18" fmla="*/ 31 h 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1">
                          <a:moveTo>
                            <a:pt x="0" y="27"/>
                          </a:moveTo>
                          <a:lnTo>
                            <a:pt x="13" y="0"/>
                          </a:lnTo>
                          <a:lnTo>
                            <a:pt x="21" y="6"/>
                          </a:lnTo>
                          <a:lnTo>
                            <a:pt x="3" y="31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8" name="Freeform 3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4"/>
                      <a:ext cx="0" cy="0"/>
                    </a:xfrm>
                    <a:custGeom>
                      <a:avLst/>
                      <a:gdLst>
                        <a:gd name="T0" fmla="*/ 0 w 25"/>
                        <a:gd name="T1" fmla="*/ 0 h 29"/>
                        <a:gd name="T2" fmla="*/ 0 w 25"/>
                        <a:gd name="T3" fmla="*/ 0 h 29"/>
                        <a:gd name="T4" fmla="*/ 0 w 25"/>
                        <a:gd name="T5" fmla="*/ 0 h 29"/>
                        <a:gd name="T6" fmla="*/ 0 w 25"/>
                        <a:gd name="T7" fmla="*/ 0 h 29"/>
                        <a:gd name="T8" fmla="*/ 0 w 25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29"/>
                        <a:gd name="T17" fmla="*/ 25 w 25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29">
                          <a:moveTo>
                            <a:pt x="0" y="25"/>
                          </a:moveTo>
                          <a:lnTo>
                            <a:pt x="18" y="0"/>
                          </a:lnTo>
                          <a:lnTo>
                            <a:pt x="25" y="9"/>
                          </a:lnTo>
                          <a:lnTo>
                            <a:pt x="3" y="29"/>
                          </a:lnTo>
                          <a:lnTo>
                            <a:pt x="0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19" name="Freeform 3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4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5"/>
                        <a:gd name="T2" fmla="*/ 0 w 27"/>
                        <a:gd name="T3" fmla="*/ 0 h 25"/>
                        <a:gd name="T4" fmla="*/ 0 w 27"/>
                        <a:gd name="T5" fmla="*/ 0 h 25"/>
                        <a:gd name="T6" fmla="*/ 0 w 27"/>
                        <a:gd name="T7" fmla="*/ 0 h 25"/>
                        <a:gd name="T8" fmla="*/ 0 w 27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5"/>
                        <a:gd name="T17" fmla="*/ 27 w 27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5">
                          <a:moveTo>
                            <a:pt x="0" y="20"/>
                          </a:moveTo>
                          <a:lnTo>
                            <a:pt x="22" y="0"/>
                          </a:lnTo>
                          <a:lnTo>
                            <a:pt x="27" y="10"/>
                          </a:lnTo>
                          <a:lnTo>
                            <a:pt x="3" y="25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0" name="Freeform 3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8"/>
                        <a:gd name="T2" fmla="*/ 0 w 27"/>
                        <a:gd name="T3" fmla="*/ 0 h 18"/>
                        <a:gd name="T4" fmla="*/ 0 w 27"/>
                        <a:gd name="T5" fmla="*/ 0 h 18"/>
                        <a:gd name="T6" fmla="*/ 0 w 27"/>
                        <a:gd name="T7" fmla="*/ 0 h 18"/>
                        <a:gd name="T8" fmla="*/ 0 w 27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8"/>
                        <a:gd name="T17" fmla="*/ 27 w 27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8">
                          <a:moveTo>
                            <a:pt x="0" y="15"/>
                          </a:moveTo>
                          <a:lnTo>
                            <a:pt x="24" y="0"/>
                          </a:lnTo>
                          <a:lnTo>
                            <a:pt x="27" y="12"/>
                          </a:lnTo>
                          <a:lnTo>
                            <a:pt x="1" y="18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1" name="Freeform 3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1"/>
                        <a:gd name="T2" fmla="*/ 0 w 27"/>
                        <a:gd name="T3" fmla="*/ 0 h 11"/>
                        <a:gd name="T4" fmla="*/ 0 w 27"/>
                        <a:gd name="T5" fmla="*/ 0 h 11"/>
                        <a:gd name="T6" fmla="*/ 0 w 27"/>
                        <a:gd name="T7" fmla="*/ 0 h 11"/>
                        <a:gd name="T8" fmla="*/ 0 w 27"/>
                        <a:gd name="T9" fmla="*/ 0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1"/>
                        <a:gd name="T17" fmla="*/ 27 w 27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1">
                          <a:moveTo>
                            <a:pt x="0" y="6"/>
                          </a:moveTo>
                          <a:lnTo>
                            <a:pt x="26" y="0"/>
                          </a:lnTo>
                          <a:lnTo>
                            <a:pt x="27" y="11"/>
                          </a:lnTo>
                          <a:lnTo>
                            <a:pt x="0" y="11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2" name="Freeform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3"/>
                        <a:gd name="T2" fmla="*/ 0 w 27"/>
                        <a:gd name="T3" fmla="*/ 0 h 13"/>
                        <a:gd name="T4" fmla="*/ 0 w 27"/>
                        <a:gd name="T5" fmla="*/ 0 h 13"/>
                        <a:gd name="T6" fmla="*/ 0 w 27"/>
                        <a:gd name="T7" fmla="*/ 0 h 13"/>
                        <a:gd name="T8" fmla="*/ 0 w 27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3"/>
                        <a:gd name="T17" fmla="*/ 27 w 27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3">
                          <a:moveTo>
                            <a:pt x="0" y="0"/>
                          </a:moveTo>
                          <a:lnTo>
                            <a:pt x="27" y="0"/>
                          </a:lnTo>
                          <a:lnTo>
                            <a:pt x="26" y="13"/>
                          </a:lnTo>
                          <a:lnTo>
                            <a:pt x="0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3" name="Freeform 3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9"/>
                        <a:gd name="T2" fmla="*/ 0 w 27"/>
                        <a:gd name="T3" fmla="*/ 0 h 19"/>
                        <a:gd name="T4" fmla="*/ 0 w 27"/>
                        <a:gd name="T5" fmla="*/ 0 h 19"/>
                        <a:gd name="T6" fmla="*/ 0 w 27"/>
                        <a:gd name="T7" fmla="*/ 0 h 19"/>
                        <a:gd name="T8" fmla="*/ 0 w 2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9"/>
                        <a:gd name="T17" fmla="*/ 27 w 2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9">
                          <a:moveTo>
                            <a:pt x="1" y="0"/>
                          </a:moveTo>
                          <a:lnTo>
                            <a:pt x="27" y="8"/>
                          </a:lnTo>
                          <a:lnTo>
                            <a:pt x="24" y="19"/>
                          </a:lnTo>
                          <a:lnTo>
                            <a:pt x="0" y="5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4" name="Freeform 3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25"/>
                        <a:gd name="T2" fmla="*/ 0 w 27"/>
                        <a:gd name="T3" fmla="*/ 0 h 25"/>
                        <a:gd name="T4" fmla="*/ 0 w 27"/>
                        <a:gd name="T5" fmla="*/ 0 h 25"/>
                        <a:gd name="T6" fmla="*/ 0 w 27"/>
                        <a:gd name="T7" fmla="*/ 0 h 25"/>
                        <a:gd name="T8" fmla="*/ 0 w 27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25"/>
                        <a:gd name="T17" fmla="*/ 27 w 27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25">
                          <a:moveTo>
                            <a:pt x="3" y="0"/>
                          </a:moveTo>
                          <a:lnTo>
                            <a:pt x="27" y="14"/>
                          </a:lnTo>
                          <a:lnTo>
                            <a:pt x="22" y="25"/>
                          </a:lnTo>
                          <a:lnTo>
                            <a:pt x="0" y="5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5" name="Freeform 3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6"/>
                      <a:ext cx="0" cy="0"/>
                    </a:xfrm>
                    <a:custGeom>
                      <a:avLst/>
                      <a:gdLst>
                        <a:gd name="T0" fmla="*/ 0 w 25"/>
                        <a:gd name="T1" fmla="*/ 0 h 29"/>
                        <a:gd name="T2" fmla="*/ 0 w 25"/>
                        <a:gd name="T3" fmla="*/ 0 h 29"/>
                        <a:gd name="T4" fmla="*/ 0 w 25"/>
                        <a:gd name="T5" fmla="*/ 0 h 29"/>
                        <a:gd name="T6" fmla="*/ 0 w 25"/>
                        <a:gd name="T7" fmla="*/ 0 h 29"/>
                        <a:gd name="T8" fmla="*/ 0 w 25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29"/>
                        <a:gd name="T17" fmla="*/ 25 w 25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29">
                          <a:moveTo>
                            <a:pt x="3" y="0"/>
                          </a:moveTo>
                          <a:lnTo>
                            <a:pt x="25" y="20"/>
                          </a:lnTo>
                          <a:lnTo>
                            <a:pt x="18" y="29"/>
                          </a:lnTo>
                          <a:lnTo>
                            <a:pt x="0" y="4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6" name="Freeform 3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6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1"/>
                        <a:gd name="T2" fmla="*/ 0 w 21"/>
                        <a:gd name="T3" fmla="*/ 0 h 31"/>
                        <a:gd name="T4" fmla="*/ 0 w 21"/>
                        <a:gd name="T5" fmla="*/ 0 h 31"/>
                        <a:gd name="T6" fmla="*/ 0 w 21"/>
                        <a:gd name="T7" fmla="*/ 0 h 31"/>
                        <a:gd name="T8" fmla="*/ 0 w 21"/>
                        <a:gd name="T9" fmla="*/ 0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1"/>
                        <a:gd name="T17" fmla="*/ 21 w 21"/>
                        <a:gd name="T18" fmla="*/ 31 h 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1">
                          <a:moveTo>
                            <a:pt x="3" y="0"/>
                          </a:moveTo>
                          <a:lnTo>
                            <a:pt x="21" y="25"/>
                          </a:lnTo>
                          <a:lnTo>
                            <a:pt x="13" y="31"/>
                          </a:lnTo>
                          <a:lnTo>
                            <a:pt x="0" y="4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7" name="Freeform 3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96"/>
                      <a:ext cx="0" cy="0"/>
                    </a:xfrm>
                    <a:custGeom>
                      <a:avLst/>
                      <a:gdLst>
                        <a:gd name="T0" fmla="*/ 0 w 18"/>
                        <a:gd name="T1" fmla="*/ 0 h 32"/>
                        <a:gd name="T2" fmla="*/ 0 w 18"/>
                        <a:gd name="T3" fmla="*/ 0 h 32"/>
                        <a:gd name="T4" fmla="*/ 0 w 18"/>
                        <a:gd name="T5" fmla="*/ 0 h 32"/>
                        <a:gd name="T6" fmla="*/ 0 w 18"/>
                        <a:gd name="T7" fmla="*/ 0 h 32"/>
                        <a:gd name="T8" fmla="*/ 0 w 18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32"/>
                        <a:gd name="T17" fmla="*/ 18 w 18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32">
                          <a:moveTo>
                            <a:pt x="5" y="0"/>
                          </a:moveTo>
                          <a:lnTo>
                            <a:pt x="18" y="27"/>
                          </a:lnTo>
                          <a:lnTo>
                            <a:pt x="10" y="32"/>
                          </a:lnTo>
                          <a:lnTo>
                            <a:pt x="0" y="2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8" name="Freeform 3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96"/>
                      <a:ext cx="0" cy="0"/>
                    </a:xfrm>
                    <a:custGeom>
                      <a:avLst/>
                      <a:gdLst>
                        <a:gd name="T0" fmla="*/ 0 w 15"/>
                        <a:gd name="T1" fmla="*/ 0 h 34"/>
                        <a:gd name="T2" fmla="*/ 0 w 15"/>
                        <a:gd name="T3" fmla="*/ 0 h 34"/>
                        <a:gd name="T4" fmla="*/ 0 w 15"/>
                        <a:gd name="T5" fmla="*/ 0 h 34"/>
                        <a:gd name="T6" fmla="*/ 0 w 15"/>
                        <a:gd name="T7" fmla="*/ 0 h 34"/>
                        <a:gd name="T8" fmla="*/ 0 w 15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34"/>
                        <a:gd name="T17" fmla="*/ 15 w 15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34">
                          <a:moveTo>
                            <a:pt x="5" y="0"/>
                          </a:moveTo>
                          <a:lnTo>
                            <a:pt x="15" y="30"/>
                          </a:lnTo>
                          <a:lnTo>
                            <a:pt x="5" y="34"/>
                          </a:lnTo>
                          <a:lnTo>
                            <a:pt x="0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29" name="Freeform 3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96"/>
                      <a:ext cx="0" cy="0"/>
                    </a:xfrm>
                    <a:custGeom>
                      <a:avLst/>
                      <a:gdLst>
                        <a:gd name="T0" fmla="*/ 0 w 10"/>
                        <a:gd name="T1" fmla="*/ 0 h 34"/>
                        <a:gd name="T2" fmla="*/ 0 w 10"/>
                        <a:gd name="T3" fmla="*/ 0 h 34"/>
                        <a:gd name="T4" fmla="*/ 0 w 10"/>
                        <a:gd name="T5" fmla="*/ 0 h 34"/>
                        <a:gd name="T6" fmla="*/ 0 w 10"/>
                        <a:gd name="T7" fmla="*/ 0 h 34"/>
                        <a:gd name="T8" fmla="*/ 0 w 10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34"/>
                        <a:gd name="T17" fmla="*/ 10 w 10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34">
                          <a:moveTo>
                            <a:pt x="5" y="0"/>
                          </a:moveTo>
                          <a:lnTo>
                            <a:pt x="10" y="33"/>
                          </a:lnTo>
                          <a:lnTo>
                            <a:pt x="0" y="34"/>
                          </a:lnTo>
                          <a:lnTo>
                            <a:pt x="0" y="2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0" name="Freeform 3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96"/>
                      <a:ext cx="0" cy="0"/>
                    </a:xfrm>
                    <a:custGeom>
                      <a:avLst/>
                      <a:gdLst>
                        <a:gd name="T0" fmla="*/ 0 w 10"/>
                        <a:gd name="T1" fmla="*/ 0 h 34"/>
                        <a:gd name="T2" fmla="*/ 0 w 10"/>
                        <a:gd name="T3" fmla="*/ 0 h 34"/>
                        <a:gd name="T4" fmla="*/ 0 w 10"/>
                        <a:gd name="T5" fmla="*/ 0 h 34"/>
                        <a:gd name="T6" fmla="*/ 0 w 10"/>
                        <a:gd name="T7" fmla="*/ 0 h 34"/>
                        <a:gd name="T8" fmla="*/ 0 w 10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34"/>
                        <a:gd name="T17" fmla="*/ 10 w 10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34">
                          <a:moveTo>
                            <a:pt x="10" y="2"/>
                          </a:moveTo>
                          <a:lnTo>
                            <a:pt x="10" y="34"/>
                          </a:lnTo>
                          <a:lnTo>
                            <a:pt x="0" y="33"/>
                          </a:lnTo>
                          <a:lnTo>
                            <a:pt x="4" y="0"/>
                          </a:lnTo>
                          <a:lnTo>
                            <a:pt x="10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1" name="Freeform 3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0" y="96"/>
                      <a:ext cx="0" cy="0"/>
                    </a:xfrm>
                    <a:custGeom>
                      <a:avLst/>
                      <a:gdLst>
                        <a:gd name="T0" fmla="*/ 0 w 14"/>
                        <a:gd name="T1" fmla="*/ 0 h 34"/>
                        <a:gd name="T2" fmla="*/ 0 w 14"/>
                        <a:gd name="T3" fmla="*/ 0 h 34"/>
                        <a:gd name="T4" fmla="*/ 0 w 14"/>
                        <a:gd name="T5" fmla="*/ 0 h 34"/>
                        <a:gd name="T6" fmla="*/ 0 w 14"/>
                        <a:gd name="T7" fmla="*/ 0 h 34"/>
                        <a:gd name="T8" fmla="*/ 0 w 14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"/>
                        <a:gd name="T16" fmla="*/ 0 h 34"/>
                        <a:gd name="T17" fmla="*/ 14 w 14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" h="34">
                          <a:moveTo>
                            <a:pt x="14" y="1"/>
                          </a:moveTo>
                          <a:lnTo>
                            <a:pt x="10" y="34"/>
                          </a:lnTo>
                          <a:lnTo>
                            <a:pt x="0" y="30"/>
                          </a:lnTo>
                          <a:lnTo>
                            <a:pt x="10" y="0"/>
                          </a:lnTo>
                          <a:lnTo>
                            <a:pt x="14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2" name="Freeform 3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0" y="96"/>
                      <a:ext cx="0" cy="0"/>
                    </a:xfrm>
                    <a:custGeom>
                      <a:avLst/>
                      <a:gdLst>
                        <a:gd name="T0" fmla="*/ 0 w 19"/>
                        <a:gd name="T1" fmla="*/ 0 h 32"/>
                        <a:gd name="T2" fmla="*/ 0 w 19"/>
                        <a:gd name="T3" fmla="*/ 0 h 32"/>
                        <a:gd name="T4" fmla="*/ 0 w 19"/>
                        <a:gd name="T5" fmla="*/ 0 h 32"/>
                        <a:gd name="T6" fmla="*/ 0 w 19"/>
                        <a:gd name="T7" fmla="*/ 0 h 32"/>
                        <a:gd name="T8" fmla="*/ 0 w 19"/>
                        <a:gd name="T9" fmla="*/ 0 h 3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32"/>
                        <a:gd name="T17" fmla="*/ 19 w 19"/>
                        <a:gd name="T18" fmla="*/ 32 h 3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32">
                          <a:moveTo>
                            <a:pt x="19" y="2"/>
                          </a:moveTo>
                          <a:lnTo>
                            <a:pt x="9" y="32"/>
                          </a:lnTo>
                          <a:lnTo>
                            <a:pt x="0" y="27"/>
                          </a:lnTo>
                          <a:lnTo>
                            <a:pt x="14" y="0"/>
                          </a:lnTo>
                          <a:lnTo>
                            <a:pt x="19" y="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3" name="Freeform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6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1"/>
                        <a:gd name="T2" fmla="*/ 0 w 21"/>
                        <a:gd name="T3" fmla="*/ 0 h 31"/>
                        <a:gd name="T4" fmla="*/ 0 w 21"/>
                        <a:gd name="T5" fmla="*/ 0 h 31"/>
                        <a:gd name="T6" fmla="*/ 0 w 21"/>
                        <a:gd name="T7" fmla="*/ 0 h 31"/>
                        <a:gd name="T8" fmla="*/ 0 w 21"/>
                        <a:gd name="T9" fmla="*/ 0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1"/>
                        <a:gd name="T17" fmla="*/ 21 w 21"/>
                        <a:gd name="T18" fmla="*/ 31 h 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1">
                          <a:moveTo>
                            <a:pt x="21" y="4"/>
                          </a:moveTo>
                          <a:lnTo>
                            <a:pt x="7" y="31"/>
                          </a:lnTo>
                          <a:lnTo>
                            <a:pt x="0" y="25"/>
                          </a:lnTo>
                          <a:lnTo>
                            <a:pt x="17" y="0"/>
                          </a:lnTo>
                          <a:lnTo>
                            <a:pt x="21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4" name="Freeform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6"/>
                      <a:ext cx="0" cy="0"/>
                    </a:xfrm>
                    <a:custGeom>
                      <a:avLst/>
                      <a:gdLst>
                        <a:gd name="T0" fmla="*/ 0 w 24"/>
                        <a:gd name="T1" fmla="*/ 0 h 29"/>
                        <a:gd name="T2" fmla="*/ 0 w 24"/>
                        <a:gd name="T3" fmla="*/ 0 h 29"/>
                        <a:gd name="T4" fmla="*/ 0 w 24"/>
                        <a:gd name="T5" fmla="*/ 0 h 29"/>
                        <a:gd name="T6" fmla="*/ 0 w 24"/>
                        <a:gd name="T7" fmla="*/ 0 h 29"/>
                        <a:gd name="T8" fmla="*/ 0 w 24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29"/>
                        <a:gd name="T17" fmla="*/ 24 w 24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29">
                          <a:moveTo>
                            <a:pt x="24" y="4"/>
                          </a:moveTo>
                          <a:lnTo>
                            <a:pt x="7" y="29"/>
                          </a:lnTo>
                          <a:lnTo>
                            <a:pt x="0" y="20"/>
                          </a:lnTo>
                          <a:lnTo>
                            <a:pt x="21" y="0"/>
                          </a:lnTo>
                          <a:lnTo>
                            <a:pt x="24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5" name="Freeform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5"/>
                      <a:ext cx="0" cy="0"/>
                    </a:xfrm>
                    <a:custGeom>
                      <a:avLst/>
                      <a:gdLst>
                        <a:gd name="T0" fmla="*/ 0 w 26"/>
                        <a:gd name="T1" fmla="*/ 0 h 25"/>
                        <a:gd name="T2" fmla="*/ 0 w 26"/>
                        <a:gd name="T3" fmla="*/ 0 h 25"/>
                        <a:gd name="T4" fmla="*/ 0 w 26"/>
                        <a:gd name="T5" fmla="*/ 0 h 25"/>
                        <a:gd name="T6" fmla="*/ 0 w 26"/>
                        <a:gd name="T7" fmla="*/ 0 h 25"/>
                        <a:gd name="T8" fmla="*/ 0 w 26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25"/>
                        <a:gd name="T17" fmla="*/ 26 w 26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25">
                          <a:moveTo>
                            <a:pt x="26" y="5"/>
                          </a:moveTo>
                          <a:lnTo>
                            <a:pt x="5" y="25"/>
                          </a:lnTo>
                          <a:lnTo>
                            <a:pt x="0" y="14"/>
                          </a:lnTo>
                          <a:lnTo>
                            <a:pt x="24" y="0"/>
                          </a:lnTo>
                          <a:lnTo>
                            <a:pt x="26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6" name="Freeform 3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9"/>
                        <a:gd name="T2" fmla="*/ 0 w 27"/>
                        <a:gd name="T3" fmla="*/ 0 h 19"/>
                        <a:gd name="T4" fmla="*/ 0 w 27"/>
                        <a:gd name="T5" fmla="*/ 0 h 19"/>
                        <a:gd name="T6" fmla="*/ 0 w 27"/>
                        <a:gd name="T7" fmla="*/ 0 h 19"/>
                        <a:gd name="T8" fmla="*/ 0 w 27"/>
                        <a:gd name="T9" fmla="*/ 0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9"/>
                        <a:gd name="T17" fmla="*/ 27 w 27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9">
                          <a:moveTo>
                            <a:pt x="27" y="5"/>
                          </a:moveTo>
                          <a:lnTo>
                            <a:pt x="3" y="19"/>
                          </a:lnTo>
                          <a:lnTo>
                            <a:pt x="0" y="8"/>
                          </a:lnTo>
                          <a:lnTo>
                            <a:pt x="26" y="0"/>
                          </a:lnTo>
                          <a:lnTo>
                            <a:pt x="27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7" name="Freeform 3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3"/>
                        <a:gd name="T2" fmla="*/ 0 w 27"/>
                        <a:gd name="T3" fmla="*/ 0 h 13"/>
                        <a:gd name="T4" fmla="*/ 0 w 27"/>
                        <a:gd name="T5" fmla="*/ 0 h 13"/>
                        <a:gd name="T6" fmla="*/ 0 w 27"/>
                        <a:gd name="T7" fmla="*/ 0 h 13"/>
                        <a:gd name="T8" fmla="*/ 0 w 27"/>
                        <a:gd name="T9" fmla="*/ 0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3"/>
                        <a:gd name="T17" fmla="*/ 27 w 27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3">
                          <a:moveTo>
                            <a:pt x="27" y="5"/>
                          </a:moveTo>
                          <a:lnTo>
                            <a:pt x="1" y="13"/>
                          </a:lnTo>
                          <a:lnTo>
                            <a:pt x="0" y="0"/>
                          </a:lnTo>
                          <a:lnTo>
                            <a:pt x="26" y="0"/>
                          </a:lnTo>
                          <a:lnTo>
                            <a:pt x="27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8" name="Freeform 3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1"/>
                        <a:gd name="T2" fmla="*/ 0 w 27"/>
                        <a:gd name="T3" fmla="*/ 0 h 11"/>
                        <a:gd name="T4" fmla="*/ 0 w 27"/>
                        <a:gd name="T5" fmla="*/ 0 h 11"/>
                        <a:gd name="T6" fmla="*/ 0 w 27"/>
                        <a:gd name="T7" fmla="*/ 0 h 11"/>
                        <a:gd name="T8" fmla="*/ 0 w 27"/>
                        <a:gd name="T9" fmla="*/ 0 h 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1"/>
                        <a:gd name="T17" fmla="*/ 27 w 27"/>
                        <a:gd name="T18" fmla="*/ 11 h 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1">
                          <a:moveTo>
                            <a:pt x="26" y="11"/>
                          </a:moveTo>
                          <a:lnTo>
                            <a:pt x="0" y="11"/>
                          </a:lnTo>
                          <a:lnTo>
                            <a:pt x="1" y="0"/>
                          </a:lnTo>
                          <a:lnTo>
                            <a:pt x="27" y="6"/>
                          </a:lnTo>
                          <a:lnTo>
                            <a:pt x="26" y="1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39" name="Freeform 3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5"/>
                      <a:ext cx="0" cy="0"/>
                    </a:xfrm>
                    <a:custGeom>
                      <a:avLst/>
                      <a:gdLst>
                        <a:gd name="T0" fmla="*/ 0 w 27"/>
                        <a:gd name="T1" fmla="*/ 0 h 18"/>
                        <a:gd name="T2" fmla="*/ 0 w 27"/>
                        <a:gd name="T3" fmla="*/ 0 h 18"/>
                        <a:gd name="T4" fmla="*/ 0 w 27"/>
                        <a:gd name="T5" fmla="*/ 0 h 18"/>
                        <a:gd name="T6" fmla="*/ 0 w 27"/>
                        <a:gd name="T7" fmla="*/ 0 h 18"/>
                        <a:gd name="T8" fmla="*/ 0 w 27"/>
                        <a:gd name="T9" fmla="*/ 0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7"/>
                        <a:gd name="T16" fmla="*/ 0 h 18"/>
                        <a:gd name="T17" fmla="*/ 27 w 27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7" h="18">
                          <a:moveTo>
                            <a:pt x="26" y="18"/>
                          </a:moveTo>
                          <a:lnTo>
                            <a:pt x="0" y="12"/>
                          </a:lnTo>
                          <a:lnTo>
                            <a:pt x="3" y="0"/>
                          </a:lnTo>
                          <a:lnTo>
                            <a:pt x="27" y="15"/>
                          </a:lnTo>
                          <a:lnTo>
                            <a:pt x="26" y="1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0" name="Freeform 3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4"/>
                      <a:ext cx="0" cy="0"/>
                    </a:xfrm>
                    <a:custGeom>
                      <a:avLst/>
                      <a:gdLst>
                        <a:gd name="T0" fmla="*/ 0 w 26"/>
                        <a:gd name="T1" fmla="*/ 0 h 25"/>
                        <a:gd name="T2" fmla="*/ 0 w 26"/>
                        <a:gd name="T3" fmla="*/ 0 h 25"/>
                        <a:gd name="T4" fmla="*/ 0 w 26"/>
                        <a:gd name="T5" fmla="*/ 0 h 25"/>
                        <a:gd name="T6" fmla="*/ 0 w 26"/>
                        <a:gd name="T7" fmla="*/ 0 h 25"/>
                        <a:gd name="T8" fmla="*/ 0 w 26"/>
                        <a:gd name="T9" fmla="*/ 0 h 2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6"/>
                        <a:gd name="T16" fmla="*/ 0 h 25"/>
                        <a:gd name="T17" fmla="*/ 26 w 26"/>
                        <a:gd name="T18" fmla="*/ 25 h 2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6" h="25">
                          <a:moveTo>
                            <a:pt x="24" y="25"/>
                          </a:moveTo>
                          <a:lnTo>
                            <a:pt x="0" y="10"/>
                          </a:lnTo>
                          <a:lnTo>
                            <a:pt x="5" y="0"/>
                          </a:lnTo>
                          <a:lnTo>
                            <a:pt x="26" y="20"/>
                          </a:lnTo>
                          <a:lnTo>
                            <a:pt x="24" y="2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1" name="Freeform 3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4"/>
                      <a:ext cx="0" cy="0"/>
                    </a:xfrm>
                    <a:custGeom>
                      <a:avLst/>
                      <a:gdLst>
                        <a:gd name="T0" fmla="*/ 0 w 24"/>
                        <a:gd name="T1" fmla="*/ 0 h 29"/>
                        <a:gd name="T2" fmla="*/ 0 w 24"/>
                        <a:gd name="T3" fmla="*/ 0 h 29"/>
                        <a:gd name="T4" fmla="*/ 0 w 24"/>
                        <a:gd name="T5" fmla="*/ 0 h 29"/>
                        <a:gd name="T6" fmla="*/ 0 w 24"/>
                        <a:gd name="T7" fmla="*/ 0 h 29"/>
                        <a:gd name="T8" fmla="*/ 0 w 24"/>
                        <a:gd name="T9" fmla="*/ 0 h 2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"/>
                        <a:gd name="T16" fmla="*/ 0 h 29"/>
                        <a:gd name="T17" fmla="*/ 24 w 24"/>
                        <a:gd name="T18" fmla="*/ 29 h 2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" h="29">
                          <a:moveTo>
                            <a:pt x="21" y="29"/>
                          </a:moveTo>
                          <a:lnTo>
                            <a:pt x="0" y="9"/>
                          </a:lnTo>
                          <a:lnTo>
                            <a:pt x="7" y="0"/>
                          </a:lnTo>
                          <a:lnTo>
                            <a:pt x="24" y="25"/>
                          </a:lnTo>
                          <a:lnTo>
                            <a:pt x="21" y="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2" name="Freeform 3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9" y="94"/>
                      <a:ext cx="0" cy="0"/>
                    </a:xfrm>
                    <a:custGeom>
                      <a:avLst/>
                      <a:gdLst>
                        <a:gd name="T0" fmla="*/ 0 w 21"/>
                        <a:gd name="T1" fmla="*/ 0 h 31"/>
                        <a:gd name="T2" fmla="*/ 0 w 21"/>
                        <a:gd name="T3" fmla="*/ 0 h 31"/>
                        <a:gd name="T4" fmla="*/ 0 w 21"/>
                        <a:gd name="T5" fmla="*/ 0 h 31"/>
                        <a:gd name="T6" fmla="*/ 0 w 21"/>
                        <a:gd name="T7" fmla="*/ 0 h 31"/>
                        <a:gd name="T8" fmla="*/ 0 w 21"/>
                        <a:gd name="T9" fmla="*/ 0 h 3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1"/>
                        <a:gd name="T16" fmla="*/ 0 h 31"/>
                        <a:gd name="T17" fmla="*/ 21 w 21"/>
                        <a:gd name="T18" fmla="*/ 31 h 3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1" h="31">
                          <a:moveTo>
                            <a:pt x="17" y="31"/>
                          </a:moveTo>
                          <a:lnTo>
                            <a:pt x="0" y="6"/>
                          </a:lnTo>
                          <a:lnTo>
                            <a:pt x="7" y="0"/>
                          </a:lnTo>
                          <a:lnTo>
                            <a:pt x="21" y="27"/>
                          </a:lnTo>
                          <a:lnTo>
                            <a:pt x="17" y="3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3" name="Freeform 3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0" y="94"/>
                      <a:ext cx="0" cy="0"/>
                    </a:xfrm>
                    <a:custGeom>
                      <a:avLst/>
                      <a:gdLst>
                        <a:gd name="T0" fmla="*/ 0 w 19"/>
                        <a:gd name="T1" fmla="*/ 0 h 33"/>
                        <a:gd name="T2" fmla="*/ 0 w 19"/>
                        <a:gd name="T3" fmla="*/ 0 h 33"/>
                        <a:gd name="T4" fmla="*/ 0 w 19"/>
                        <a:gd name="T5" fmla="*/ 0 h 33"/>
                        <a:gd name="T6" fmla="*/ 0 w 19"/>
                        <a:gd name="T7" fmla="*/ 0 h 33"/>
                        <a:gd name="T8" fmla="*/ 0 w 19"/>
                        <a:gd name="T9" fmla="*/ 0 h 3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"/>
                        <a:gd name="T16" fmla="*/ 0 h 33"/>
                        <a:gd name="T17" fmla="*/ 19 w 19"/>
                        <a:gd name="T18" fmla="*/ 33 h 3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" h="33">
                          <a:moveTo>
                            <a:pt x="14" y="33"/>
                          </a:moveTo>
                          <a:lnTo>
                            <a:pt x="0" y="6"/>
                          </a:lnTo>
                          <a:lnTo>
                            <a:pt x="9" y="0"/>
                          </a:lnTo>
                          <a:lnTo>
                            <a:pt x="19" y="31"/>
                          </a:lnTo>
                          <a:lnTo>
                            <a:pt x="14" y="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4" name="Freeform 3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0" y="94"/>
                      <a:ext cx="0" cy="0"/>
                    </a:xfrm>
                    <a:custGeom>
                      <a:avLst/>
                      <a:gdLst>
                        <a:gd name="T0" fmla="*/ 0 w 14"/>
                        <a:gd name="T1" fmla="*/ 0 h 34"/>
                        <a:gd name="T2" fmla="*/ 0 w 14"/>
                        <a:gd name="T3" fmla="*/ 0 h 34"/>
                        <a:gd name="T4" fmla="*/ 0 w 14"/>
                        <a:gd name="T5" fmla="*/ 0 h 34"/>
                        <a:gd name="T6" fmla="*/ 0 w 14"/>
                        <a:gd name="T7" fmla="*/ 0 h 34"/>
                        <a:gd name="T8" fmla="*/ 0 w 14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"/>
                        <a:gd name="T16" fmla="*/ 0 h 34"/>
                        <a:gd name="T17" fmla="*/ 14 w 14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" h="34">
                          <a:moveTo>
                            <a:pt x="10" y="34"/>
                          </a:moveTo>
                          <a:lnTo>
                            <a:pt x="0" y="3"/>
                          </a:lnTo>
                          <a:lnTo>
                            <a:pt x="10" y="0"/>
                          </a:lnTo>
                          <a:lnTo>
                            <a:pt x="14" y="33"/>
                          </a:lnTo>
                          <a:lnTo>
                            <a:pt x="10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5" name="Freeform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94"/>
                      <a:ext cx="0" cy="0"/>
                    </a:xfrm>
                    <a:custGeom>
                      <a:avLst/>
                      <a:gdLst>
                        <a:gd name="T0" fmla="*/ 0 w 10"/>
                        <a:gd name="T1" fmla="*/ 0 h 34"/>
                        <a:gd name="T2" fmla="*/ 0 w 10"/>
                        <a:gd name="T3" fmla="*/ 0 h 34"/>
                        <a:gd name="T4" fmla="*/ 0 w 10"/>
                        <a:gd name="T5" fmla="*/ 0 h 34"/>
                        <a:gd name="T6" fmla="*/ 0 w 10"/>
                        <a:gd name="T7" fmla="*/ 0 h 34"/>
                        <a:gd name="T8" fmla="*/ 0 w 10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34"/>
                        <a:gd name="T17" fmla="*/ 10 w 10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34">
                          <a:moveTo>
                            <a:pt x="4" y="34"/>
                          </a:moveTo>
                          <a:lnTo>
                            <a:pt x="0" y="1"/>
                          </a:lnTo>
                          <a:lnTo>
                            <a:pt x="10" y="0"/>
                          </a:lnTo>
                          <a:lnTo>
                            <a:pt x="10" y="32"/>
                          </a:lnTo>
                          <a:lnTo>
                            <a:pt x="4" y="3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6" name="Freeform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1" y="94"/>
                      <a:ext cx="0" cy="0"/>
                    </a:xfrm>
                    <a:custGeom>
                      <a:avLst/>
                      <a:gdLst>
                        <a:gd name="T0" fmla="*/ 0 w 10"/>
                        <a:gd name="T1" fmla="*/ 0 h 34"/>
                        <a:gd name="T2" fmla="*/ 0 w 10"/>
                        <a:gd name="T3" fmla="*/ 0 h 34"/>
                        <a:gd name="T4" fmla="*/ 0 w 10"/>
                        <a:gd name="T5" fmla="*/ 0 h 34"/>
                        <a:gd name="T6" fmla="*/ 0 w 10"/>
                        <a:gd name="T7" fmla="*/ 0 h 34"/>
                        <a:gd name="T8" fmla="*/ 0 w 10"/>
                        <a:gd name="T9" fmla="*/ 0 h 3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"/>
                        <a:gd name="T16" fmla="*/ 0 h 34"/>
                        <a:gd name="T17" fmla="*/ 10 w 10"/>
                        <a:gd name="T18" fmla="*/ 34 h 3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" h="34">
                          <a:moveTo>
                            <a:pt x="0" y="32"/>
                          </a:moveTo>
                          <a:lnTo>
                            <a:pt x="0" y="0"/>
                          </a:lnTo>
                          <a:lnTo>
                            <a:pt x="10" y="1"/>
                          </a:lnTo>
                          <a:lnTo>
                            <a:pt x="5" y="34"/>
                          </a:lnTo>
                          <a:lnTo>
                            <a:pt x="0" y="3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7" name="Freeform 3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2" y="107"/>
                      <a:ext cx="66" cy="48"/>
                    </a:xfrm>
                    <a:custGeom>
                      <a:avLst/>
                      <a:gdLst>
                        <a:gd name="T0" fmla="*/ 0 w 1401"/>
                        <a:gd name="T1" fmla="*/ 0 h 1808"/>
                        <a:gd name="T2" fmla="*/ 0 w 1401"/>
                        <a:gd name="T3" fmla="*/ 0 h 1808"/>
                        <a:gd name="T4" fmla="*/ 0 w 1401"/>
                        <a:gd name="T5" fmla="*/ 0 h 1808"/>
                        <a:gd name="T6" fmla="*/ 0 w 1401"/>
                        <a:gd name="T7" fmla="*/ 0 h 1808"/>
                        <a:gd name="T8" fmla="*/ 0 w 1401"/>
                        <a:gd name="T9" fmla="*/ 0 h 1808"/>
                        <a:gd name="T10" fmla="*/ 0 w 1401"/>
                        <a:gd name="T11" fmla="*/ 0 h 1808"/>
                        <a:gd name="T12" fmla="*/ 0 w 1401"/>
                        <a:gd name="T13" fmla="*/ 0 h 18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01"/>
                        <a:gd name="T22" fmla="*/ 0 h 1808"/>
                        <a:gd name="T23" fmla="*/ 1401 w 1401"/>
                        <a:gd name="T24" fmla="*/ 1808 h 18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01" h="1808">
                          <a:moveTo>
                            <a:pt x="1400" y="1808"/>
                          </a:moveTo>
                          <a:lnTo>
                            <a:pt x="0" y="1808"/>
                          </a:lnTo>
                          <a:lnTo>
                            <a:pt x="0" y="0"/>
                          </a:lnTo>
                          <a:lnTo>
                            <a:pt x="541" y="0"/>
                          </a:lnTo>
                          <a:lnTo>
                            <a:pt x="541" y="1143"/>
                          </a:lnTo>
                          <a:lnTo>
                            <a:pt x="1401" y="1143"/>
                          </a:lnTo>
                          <a:lnTo>
                            <a:pt x="1400" y="1808"/>
                          </a:lnTo>
                          <a:close/>
                        </a:path>
                      </a:pathLst>
                    </a:custGeom>
                    <a:solidFill>
                      <a:srgbClr val="A7E3F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8" name="Freeform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107"/>
                      <a:ext cx="0" cy="48"/>
                    </a:xfrm>
                    <a:custGeom>
                      <a:avLst/>
                      <a:gdLst>
                        <a:gd name="T0" fmla="*/ 0 w 23"/>
                        <a:gd name="T1" fmla="*/ 0 h 1822"/>
                        <a:gd name="T2" fmla="*/ 0 w 23"/>
                        <a:gd name="T3" fmla="*/ 0 h 1822"/>
                        <a:gd name="T4" fmla="*/ 0 w 23"/>
                        <a:gd name="T5" fmla="*/ 0 h 1822"/>
                        <a:gd name="T6" fmla="*/ 0 w 23"/>
                        <a:gd name="T7" fmla="*/ 0 h 1822"/>
                        <a:gd name="T8" fmla="*/ 0 w 23"/>
                        <a:gd name="T9" fmla="*/ 0 h 1822"/>
                        <a:gd name="T10" fmla="*/ 0 w 23"/>
                        <a:gd name="T11" fmla="*/ 0 h 1822"/>
                        <a:gd name="T12" fmla="*/ 0 w 23"/>
                        <a:gd name="T13" fmla="*/ 0 h 1822"/>
                        <a:gd name="T14" fmla="*/ 0 w 23"/>
                        <a:gd name="T15" fmla="*/ 0 h 1822"/>
                        <a:gd name="T16" fmla="*/ 0 w 23"/>
                        <a:gd name="T17" fmla="*/ 0 h 182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3"/>
                        <a:gd name="T28" fmla="*/ 0 h 1822"/>
                        <a:gd name="T29" fmla="*/ 0 w 23"/>
                        <a:gd name="T30" fmla="*/ 1822 h 182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3" h="1822">
                          <a:moveTo>
                            <a:pt x="23" y="1809"/>
                          </a:moveTo>
                          <a:lnTo>
                            <a:pt x="0" y="1822"/>
                          </a:lnTo>
                          <a:lnTo>
                            <a:pt x="0" y="14"/>
                          </a:lnTo>
                          <a:lnTo>
                            <a:pt x="1" y="9"/>
                          </a:lnTo>
                          <a:lnTo>
                            <a:pt x="3" y="5"/>
                          </a:lnTo>
                          <a:lnTo>
                            <a:pt x="7" y="2"/>
                          </a:lnTo>
                          <a:lnTo>
                            <a:pt x="11" y="0"/>
                          </a:lnTo>
                          <a:lnTo>
                            <a:pt x="23" y="28"/>
                          </a:lnTo>
                          <a:lnTo>
                            <a:pt x="23" y="1809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49" name="Freeform 3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2" y="107"/>
                      <a:ext cx="24" cy="0"/>
                    </a:xfrm>
                    <a:custGeom>
                      <a:avLst/>
                      <a:gdLst>
                        <a:gd name="T0" fmla="*/ 0 w 552"/>
                        <a:gd name="T1" fmla="*/ 0 h 28"/>
                        <a:gd name="T2" fmla="*/ 0 w 552"/>
                        <a:gd name="T3" fmla="*/ 0 h 28"/>
                        <a:gd name="T4" fmla="*/ 0 w 552"/>
                        <a:gd name="T5" fmla="*/ 0 h 28"/>
                        <a:gd name="T6" fmla="*/ 0 w 552"/>
                        <a:gd name="T7" fmla="*/ 0 h 28"/>
                        <a:gd name="T8" fmla="*/ 0 w 552"/>
                        <a:gd name="T9" fmla="*/ 0 h 28"/>
                        <a:gd name="T10" fmla="*/ 0 w 552"/>
                        <a:gd name="T11" fmla="*/ 0 h 28"/>
                        <a:gd name="T12" fmla="*/ 0 w 552"/>
                        <a:gd name="T13" fmla="*/ 0 h 28"/>
                        <a:gd name="T14" fmla="*/ 0 w 552"/>
                        <a:gd name="T15" fmla="*/ 0 h 28"/>
                        <a:gd name="T16" fmla="*/ 0 w 552"/>
                        <a:gd name="T17" fmla="*/ 0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52"/>
                        <a:gd name="T28" fmla="*/ 0 h 28"/>
                        <a:gd name="T29" fmla="*/ 552 w 552"/>
                        <a:gd name="T30" fmla="*/ 0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52" h="28">
                          <a:moveTo>
                            <a:pt x="12" y="28"/>
                          </a:moveTo>
                          <a:lnTo>
                            <a:pt x="0" y="0"/>
                          </a:lnTo>
                          <a:lnTo>
                            <a:pt x="541" y="0"/>
                          </a:lnTo>
                          <a:lnTo>
                            <a:pt x="545" y="2"/>
                          </a:lnTo>
                          <a:lnTo>
                            <a:pt x="549" y="5"/>
                          </a:lnTo>
                          <a:lnTo>
                            <a:pt x="551" y="9"/>
                          </a:lnTo>
                          <a:lnTo>
                            <a:pt x="552" y="14"/>
                          </a:lnTo>
                          <a:lnTo>
                            <a:pt x="530" y="28"/>
                          </a:lnTo>
                          <a:lnTo>
                            <a:pt x="12" y="28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0" name="Freeform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8" y="107"/>
                      <a:ext cx="0" cy="29"/>
                    </a:xfrm>
                    <a:custGeom>
                      <a:avLst/>
                      <a:gdLst>
                        <a:gd name="T0" fmla="*/ 0 w 22"/>
                        <a:gd name="T1" fmla="*/ 0 h 1157"/>
                        <a:gd name="T2" fmla="*/ 0 w 22"/>
                        <a:gd name="T3" fmla="*/ 0 h 1157"/>
                        <a:gd name="T4" fmla="*/ 0 w 22"/>
                        <a:gd name="T5" fmla="*/ 0 h 1157"/>
                        <a:gd name="T6" fmla="*/ 0 w 22"/>
                        <a:gd name="T7" fmla="*/ 0 h 1157"/>
                        <a:gd name="T8" fmla="*/ 0 w 22"/>
                        <a:gd name="T9" fmla="*/ 0 h 1157"/>
                        <a:gd name="T10" fmla="*/ 0 w 22"/>
                        <a:gd name="T11" fmla="*/ 0 h 1157"/>
                        <a:gd name="T12" fmla="*/ 0 w 22"/>
                        <a:gd name="T13" fmla="*/ 0 h 1157"/>
                        <a:gd name="T14" fmla="*/ 0 w 22"/>
                        <a:gd name="T15" fmla="*/ 0 h 1157"/>
                        <a:gd name="T16" fmla="*/ 0 w 22"/>
                        <a:gd name="T17" fmla="*/ 0 h 115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1157"/>
                        <a:gd name="T29" fmla="*/ 0 w 22"/>
                        <a:gd name="T30" fmla="*/ 1157 h 115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1157">
                          <a:moveTo>
                            <a:pt x="0" y="14"/>
                          </a:moveTo>
                          <a:lnTo>
                            <a:pt x="22" y="0"/>
                          </a:lnTo>
                          <a:lnTo>
                            <a:pt x="22" y="1129"/>
                          </a:lnTo>
                          <a:lnTo>
                            <a:pt x="11" y="1157"/>
                          </a:lnTo>
                          <a:lnTo>
                            <a:pt x="7" y="1155"/>
                          </a:lnTo>
                          <a:lnTo>
                            <a:pt x="4" y="1153"/>
                          </a:lnTo>
                          <a:lnTo>
                            <a:pt x="1" y="1148"/>
                          </a:lnTo>
                          <a:lnTo>
                            <a:pt x="0" y="1143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1" name="Freeform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8" y="139"/>
                      <a:ext cx="40" cy="0"/>
                    </a:xfrm>
                    <a:custGeom>
                      <a:avLst/>
                      <a:gdLst>
                        <a:gd name="T0" fmla="*/ 0 w 871"/>
                        <a:gd name="T1" fmla="*/ 0 h 28"/>
                        <a:gd name="T2" fmla="*/ 0 w 871"/>
                        <a:gd name="T3" fmla="*/ 0 h 28"/>
                        <a:gd name="T4" fmla="*/ 0 w 871"/>
                        <a:gd name="T5" fmla="*/ 0 h 28"/>
                        <a:gd name="T6" fmla="*/ 0 w 871"/>
                        <a:gd name="T7" fmla="*/ 0 h 28"/>
                        <a:gd name="T8" fmla="*/ 0 w 871"/>
                        <a:gd name="T9" fmla="*/ 0 h 28"/>
                        <a:gd name="T10" fmla="*/ 0 w 871"/>
                        <a:gd name="T11" fmla="*/ 0 h 28"/>
                        <a:gd name="T12" fmla="*/ 0 w 871"/>
                        <a:gd name="T13" fmla="*/ 0 h 28"/>
                        <a:gd name="T14" fmla="*/ 0 w 871"/>
                        <a:gd name="T15" fmla="*/ 0 h 28"/>
                        <a:gd name="T16" fmla="*/ 0 w 871"/>
                        <a:gd name="T17" fmla="*/ 0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71"/>
                        <a:gd name="T28" fmla="*/ 0 h 28"/>
                        <a:gd name="T29" fmla="*/ 871 w 871"/>
                        <a:gd name="T30" fmla="*/ 0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71" h="28">
                          <a:moveTo>
                            <a:pt x="0" y="28"/>
                          </a:moveTo>
                          <a:lnTo>
                            <a:pt x="11" y="0"/>
                          </a:lnTo>
                          <a:lnTo>
                            <a:pt x="860" y="0"/>
                          </a:lnTo>
                          <a:lnTo>
                            <a:pt x="865" y="2"/>
                          </a:lnTo>
                          <a:lnTo>
                            <a:pt x="868" y="4"/>
                          </a:lnTo>
                          <a:lnTo>
                            <a:pt x="870" y="9"/>
                          </a:lnTo>
                          <a:lnTo>
                            <a:pt x="871" y="14"/>
                          </a:lnTo>
                          <a:lnTo>
                            <a:pt x="850" y="28"/>
                          </a:lnTo>
                          <a:lnTo>
                            <a:pt x="0" y="28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2" name="Freeform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0" y="139"/>
                      <a:ext cx="0" cy="16"/>
                    </a:xfrm>
                    <a:custGeom>
                      <a:avLst/>
                      <a:gdLst>
                        <a:gd name="T0" fmla="*/ 0 w 23"/>
                        <a:gd name="T1" fmla="*/ 0 h 679"/>
                        <a:gd name="T2" fmla="*/ 0 w 23"/>
                        <a:gd name="T3" fmla="*/ 0 h 679"/>
                        <a:gd name="T4" fmla="*/ 0 w 23"/>
                        <a:gd name="T5" fmla="*/ 0 h 679"/>
                        <a:gd name="T6" fmla="*/ 0 w 23"/>
                        <a:gd name="T7" fmla="*/ 0 h 679"/>
                        <a:gd name="T8" fmla="*/ 0 w 23"/>
                        <a:gd name="T9" fmla="*/ 0 h 679"/>
                        <a:gd name="T10" fmla="*/ 0 w 23"/>
                        <a:gd name="T11" fmla="*/ 0 h 679"/>
                        <a:gd name="T12" fmla="*/ 0 w 23"/>
                        <a:gd name="T13" fmla="*/ 0 h 679"/>
                        <a:gd name="T14" fmla="*/ 0 w 23"/>
                        <a:gd name="T15" fmla="*/ 0 h 679"/>
                        <a:gd name="T16" fmla="*/ 0 w 23"/>
                        <a:gd name="T17" fmla="*/ 0 h 6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3"/>
                        <a:gd name="T28" fmla="*/ 0 h 679"/>
                        <a:gd name="T29" fmla="*/ 0 w 23"/>
                        <a:gd name="T30" fmla="*/ 679 h 6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3" h="679">
                          <a:moveTo>
                            <a:pt x="2" y="14"/>
                          </a:moveTo>
                          <a:lnTo>
                            <a:pt x="23" y="0"/>
                          </a:lnTo>
                          <a:lnTo>
                            <a:pt x="21" y="665"/>
                          </a:lnTo>
                          <a:lnTo>
                            <a:pt x="20" y="671"/>
                          </a:lnTo>
                          <a:lnTo>
                            <a:pt x="18" y="675"/>
                          </a:lnTo>
                          <a:lnTo>
                            <a:pt x="15" y="677"/>
                          </a:lnTo>
                          <a:lnTo>
                            <a:pt x="11" y="679"/>
                          </a:lnTo>
                          <a:lnTo>
                            <a:pt x="0" y="652"/>
                          </a:lnTo>
                          <a:lnTo>
                            <a:pt x="2" y="14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3" name="Freeform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158"/>
                      <a:ext cx="67" cy="0"/>
                    </a:xfrm>
                    <a:custGeom>
                      <a:avLst/>
                      <a:gdLst>
                        <a:gd name="T0" fmla="*/ 0 w 1411"/>
                        <a:gd name="T1" fmla="*/ 0 h 27"/>
                        <a:gd name="T2" fmla="*/ 0 w 1411"/>
                        <a:gd name="T3" fmla="*/ 0 h 27"/>
                        <a:gd name="T4" fmla="*/ 0 w 1411"/>
                        <a:gd name="T5" fmla="*/ 0 h 27"/>
                        <a:gd name="T6" fmla="*/ 0 w 1411"/>
                        <a:gd name="T7" fmla="*/ 0 h 27"/>
                        <a:gd name="T8" fmla="*/ 0 w 1411"/>
                        <a:gd name="T9" fmla="*/ 0 h 27"/>
                        <a:gd name="T10" fmla="*/ 0 w 1411"/>
                        <a:gd name="T11" fmla="*/ 0 h 27"/>
                        <a:gd name="T12" fmla="*/ 0 w 1411"/>
                        <a:gd name="T13" fmla="*/ 0 h 27"/>
                        <a:gd name="T14" fmla="*/ 0 w 1411"/>
                        <a:gd name="T15" fmla="*/ 0 h 27"/>
                        <a:gd name="T16" fmla="*/ 0 w 1411"/>
                        <a:gd name="T17" fmla="*/ 0 h 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11"/>
                        <a:gd name="T28" fmla="*/ 0 h 27"/>
                        <a:gd name="T29" fmla="*/ 1411 w 1411"/>
                        <a:gd name="T30" fmla="*/ 0 h 2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11" h="27">
                          <a:moveTo>
                            <a:pt x="1400" y="0"/>
                          </a:moveTo>
                          <a:lnTo>
                            <a:pt x="1411" y="27"/>
                          </a:lnTo>
                          <a:lnTo>
                            <a:pt x="11" y="27"/>
                          </a:lnTo>
                          <a:lnTo>
                            <a:pt x="7" y="25"/>
                          </a:lnTo>
                          <a:lnTo>
                            <a:pt x="3" y="23"/>
                          </a:lnTo>
                          <a:lnTo>
                            <a:pt x="1" y="19"/>
                          </a:lnTo>
                          <a:lnTo>
                            <a:pt x="0" y="13"/>
                          </a:lnTo>
                          <a:lnTo>
                            <a:pt x="23" y="0"/>
                          </a:lnTo>
                          <a:lnTo>
                            <a:pt x="140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4" name="Freeform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2" y="166"/>
                      <a:ext cx="67" cy="48"/>
                    </a:xfrm>
                    <a:custGeom>
                      <a:avLst/>
                      <a:gdLst>
                        <a:gd name="T0" fmla="*/ 0 w 1417"/>
                        <a:gd name="T1" fmla="*/ 0 h 1800"/>
                        <a:gd name="T2" fmla="*/ 0 w 1417"/>
                        <a:gd name="T3" fmla="*/ 0 h 1800"/>
                        <a:gd name="T4" fmla="*/ 0 w 1417"/>
                        <a:gd name="T5" fmla="*/ 0 h 1800"/>
                        <a:gd name="T6" fmla="*/ 0 w 1417"/>
                        <a:gd name="T7" fmla="*/ 0 h 1800"/>
                        <a:gd name="T8" fmla="*/ 0 w 1417"/>
                        <a:gd name="T9" fmla="*/ 0 h 1800"/>
                        <a:gd name="T10" fmla="*/ 0 w 1417"/>
                        <a:gd name="T11" fmla="*/ 0 h 1800"/>
                        <a:gd name="T12" fmla="*/ 0 w 1417"/>
                        <a:gd name="T13" fmla="*/ 0 h 180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17"/>
                        <a:gd name="T22" fmla="*/ 0 h 1800"/>
                        <a:gd name="T23" fmla="*/ 1417 w 1417"/>
                        <a:gd name="T24" fmla="*/ 1800 h 180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17" h="1800">
                          <a:moveTo>
                            <a:pt x="1417" y="3"/>
                          </a:moveTo>
                          <a:lnTo>
                            <a:pt x="0" y="0"/>
                          </a:lnTo>
                          <a:lnTo>
                            <a:pt x="0" y="1800"/>
                          </a:lnTo>
                          <a:lnTo>
                            <a:pt x="545" y="1800"/>
                          </a:lnTo>
                          <a:lnTo>
                            <a:pt x="545" y="658"/>
                          </a:lnTo>
                          <a:lnTo>
                            <a:pt x="1417" y="655"/>
                          </a:lnTo>
                          <a:lnTo>
                            <a:pt x="1417" y="3"/>
                          </a:lnTo>
                          <a:close/>
                        </a:path>
                      </a:pathLst>
                    </a:custGeom>
                    <a:solidFill>
                      <a:srgbClr val="A7E3F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5" name="Freeform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166"/>
                      <a:ext cx="0" cy="48"/>
                    </a:xfrm>
                    <a:custGeom>
                      <a:avLst/>
                      <a:gdLst>
                        <a:gd name="T0" fmla="*/ 0 w 21"/>
                        <a:gd name="T1" fmla="*/ 0 h 1814"/>
                        <a:gd name="T2" fmla="*/ 0 w 21"/>
                        <a:gd name="T3" fmla="*/ 0 h 1814"/>
                        <a:gd name="T4" fmla="*/ 0 w 21"/>
                        <a:gd name="T5" fmla="*/ 0 h 1814"/>
                        <a:gd name="T6" fmla="*/ 0 w 21"/>
                        <a:gd name="T7" fmla="*/ 0 h 1814"/>
                        <a:gd name="T8" fmla="*/ 0 w 21"/>
                        <a:gd name="T9" fmla="*/ 0 h 1814"/>
                        <a:gd name="T10" fmla="*/ 0 w 21"/>
                        <a:gd name="T11" fmla="*/ 0 h 1814"/>
                        <a:gd name="T12" fmla="*/ 0 w 21"/>
                        <a:gd name="T13" fmla="*/ 0 h 1814"/>
                        <a:gd name="T14" fmla="*/ 0 w 21"/>
                        <a:gd name="T15" fmla="*/ 0 h 1814"/>
                        <a:gd name="T16" fmla="*/ 0 w 21"/>
                        <a:gd name="T17" fmla="*/ 0 h 18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"/>
                        <a:gd name="T28" fmla="*/ 0 h 1814"/>
                        <a:gd name="T29" fmla="*/ 0 w 21"/>
                        <a:gd name="T30" fmla="*/ 1814 h 18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" h="1814">
                          <a:moveTo>
                            <a:pt x="0" y="0"/>
                          </a:moveTo>
                          <a:lnTo>
                            <a:pt x="21" y="12"/>
                          </a:lnTo>
                          <a:lnTo>
                            <a:pt x="21" y="1788"/>
                          </a:lnTo>
                          <a:lnTo>
                            <a:pt x="10" y="1814"/>
                          </a:lnTo>
                          <a:lnTo>
                            <a:pt x="6" y="1812"/>
                          </a:lnTo>
                          <a:lnTo>
                            <a:pt x="3" y="1810"/>
                          </a:lnTo>
                          <a:lnTo>
                            <a:pt x="0" y="1806"/>
                          </a:lnTo>
                          <a:lnTo>
                            <a:pt x="0" y="18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6" name="Freeform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2" y="217"/>
                      <a:ext cx="24" cy="0"/>
                    </a:xfrm>
                    <a:custGeom>
                      <a:avLst/>
                      <a:gdLst>
                        <a:gd name="T0" fmla="*/ 0 w 556"/>
                        <a:gd name="T1" fmla="*/ 0 h 26"/>
                        <a:gd name="T2" fmla="*/ 0 w 556"/>
                        <a:gd name="T3" fmla="*/ 0 h 26"/>
                        <a:gd name="T4" fmla="*/ 0 w 556"/>
                        <a:gd name="T5" fmla="*/ 0 h 26"/>
                        <a:gd name="T6" fmla="*/ 0 w 556"/>
                        <a:gd name="T7" fmla="*/ 0 h 26"/>
                        <a:gd name="T8" fmla="*/ 0 w 556"/>
                        <a:gd name="T9" fmla="*/ 0 h 26"/>
                        <a:gd name="T10" fmla="*/ 0 w 556"/>
                        <a:gd name="T11" fmla="*/ 0 h 26"/>
                        <a:gd name="T12" fmla="*/ 0 w 556"/>
                        <a:gd name="T13" fmla="*/ 0 h 26"/>
                        <a:gd name="T14" fmla="*/ 0 w 556"/>
                        <a:gd name="T15" fmla="*/ 0 h 26"/>
                        <a:gd name="T16" fmla="*/ 0 w 556"/>
                        <a:gd name="T17" fmla="*/ 0 h 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56"/>
                        <a:gd name="T28" fmla="*/ 0 h 26"/>
                        <a:gd name="T29" fmla="*/ 556 w 556"/>
                        <a:gd name="T30" fmla="*/ 0 h 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56" h="26">
                          <a:moveTo>
                            <a:pt x="0" y="26"/>
                          </a:moveTo>
                          <a:lnTo>
                            <a:pt x="11" y="0"/>
                          </a:lnTo>
                          <a:lnTo>
                            <a:pt x="534" y="0"/>
                          </a:lnTo>
                          <a:lnTo>
                            <a:pt x="556" y="12"/>
                          </a:lnTo>
                          <a:lnTo>
                            <a:pt x="555" y="18"/>
                          </a:lnTo>
                          <a:lnTo>
                            <a:pt x="553" y="22"/>
                          </a:lnTo>
                          <a:lnTo>
                            <a:pt x="549" y="24"/>
                          </a:lnTo>
                          <a:lnTo>
                            <a:pt x="545" y="26"/>
                          </a:ln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7" name="Freeform 3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8" y="185"/>
                      <a:ext cx="0" cy="29"/>
                    </a:xfrm>
                    <a:custGeom>
                      <a:avLst/>
                      <a:gdLst>
                        <a:gd name="T0" fmla="*/ 0 w 22"/>
                        <a:gd name="T1" fmla="*/ 0 h 1155"/>
                        <a:gd name="T2" fmla="*/ 0 w 22"/>
                        <a:gd name="T3" fmla="*/ 0 h 1155"/>
                        <a:gd name="T4" fmla="*/ 0 w 22"/>
                        <a:gd name="T5" fmla="*/ 0 h 1155"/>
                        <a:gd name="T6" fmla="*/ 0 w 22"/>
                        <a:gd name="T7" fmla="*/ 0 h 1155"/>
                        <a:gd name="T8" fmla="*/ 0 w 22"/>
                        <a:gd name="T9" fmla="*/ 0 h 1155"/>
                        <a:gd name="T10" fmla="*/ 0 w 22"/>
                        <a:gd name="T11" fmla="*/ 0 h 1155"/>
                        <a:gd name="T12" fmla="*/ 0 w 22"/>
                        <a:gd name="T13" fmla="*/ 0 h 1155"/>
                        <a:gd name="T14" fmla="*/ 0 w 22"/>
                        <a:gd name="T15" fmla="*/ 0 h 1155"/>
                        <a:gd name="T16" fmla="*/ 0 w 22"/>
                        <a:gd name="T17" fmla="*/ 0 h 11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1155"/>
                        <a:gd name="T29" fmla="*/ 0 w 22"/>
                        <a:gd name="T30" fmla="*/ 1155 h 11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1155">
                          <a:moveTo>
                            <a:pt x="22" y="1155"/>
                          </a:moveTo>
                          <a:lnTo>
                            <a:pt x="0" y="1143"/>
                          </a:lnTo>
                          <a:lnTo>
                            <a:pt x="0" y="13"/>
                          </a:lnTo>
                          <a:lnTo>
                            <a:pt x="1" y="7"/>
                          </a:lnTo>
                          <a:lnTo>
                            <a:pt x="4" y="3"/>
                          </a:lnTo>
                          <a:lnTo>
                            <a:pt x="7" y="1"/>
                          </a:lnTo>
                          <a:lnTo>
                            <a:pt x="11" y="0"/>
                          </a:lnTo>
                          <a:lnTo>
                            <a:pt x="22" y="26"/>
                          </a:lnTo>
                          <a:lnTo>
                            <a:pt x="22" y="1155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8" name="Freeform 3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8" y="184"/>
                      <a:ext cx="41" cy="0"/>
                    </a:xfrm>
                    <a:custGeom>
                      <a:avLst/>
                      <a:gdLst>
                        <a:gd name="T0" fmla="*/ 0 w 883"/>
                        <a:gd name="T1" fmla="*/ 0 h 29"/>
                        <a:gd name="T2" fmla="*/ 0 w 883"/>
                        <a:gd name="T3" fmla="*/ 0 h 29"/>
                        <a:gd name="T4" fmla="*/ 0 w 883"/>
                        <a:gd name="T5" fmla="*/ 0 h 29"/>
                        <a:gd name="T6" fmla="*/ 0 w 883"/>
                        <a:gd name="T7" fmla="*/ 0 h 29"/>
                        <a:gd name="T8" fmla="*/ 0 w 883"/>
                        <a:gd name="T9" fmla="*/ 0 h 29"/>
                        <a:gd name="T10" fmla="*/ 0 w 883"/>
                        <a:gd name="T11" fmla="*/ 0 h 29"/>
                        <a:gd name="T12" fmla="*/ 0 w 883"/>
                        <a:gd name="T13" fmla="*/ 0 h 29"/>
                        <a:gd name="T14" fmla="*/ 0 w 883"/>
                        <a:gd name="T15" fmla="*/ 0 h 29"/>
                        <a:gd name="T16" fmla="*/ 0 w 883"/>
                        <a:gd name="T17" fmla="*/ 0 h 2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83"/>
                        <a:gd name="T28" fmla="*/ 0 h 29"/>
                        <a:gd name="T29" fmla="*/ 883 w 883"/>
                        <a:gd name="T30" fmla="*/ 0 h 2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83" h="29">
                          <a:moveTo>
                            <a:pt x="11" y="29"/>
                          </a:moveTo>
                          <a:lnTo>
                            <a:pt x="0" y="3"/>
                          </a:lnTo>
                          <a:lnTo>
                            <a:pt x="861" y="0"/>
                          </a:lnTo>
                          <a:lnTo>
                            <a:pt x="883" y="13"/>
                          </a:lnTo>
                          <a:lnTo>
                            <a:pt x="882" y="18"/>
                          </a:lnTo>
                          <a:lnTo>
                            <a:pt x="880" y="23"/>
                          </a:lnTo>
                          <a:lnTo>
                            <a:pt x="876" y="25"/>
                          </a:lnTo>
                          <a:lnTo>
                            <a:pt x="872" y="26"/>
                          </a:lnTo>
                          <a:lnTo>
                            <a:pt x="11" y="29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59" name="Freeform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1" y="166"/>
                      <a:ext cx="0" cy="16"/>
                    </a:xfrm>
                    <a:custGeom>
                      <a:avLst/>
                      <a:gdLst>
                        <a:gd name="T0" fmla="*/ 0 w 22"/>
                        <a:gd name="T1" fmla="*/ 0 h 664"/>
                        <a:gd name="T2" fmla="*/ 0 w 22"/>
                        <a:gd name="T3" fmla="*/ 0 h 664"/>
                        <a:gd name="T4" fmla="*/ 0 w 22"/>
                        <a:gd name="T5" fmla="*/ 0 h 664"/>
                        <a:gd name="T6" fmla="*/ 0 w 22"/>
                        <a:gd name="T7" fmla="*/ 0 h 664"/>
                        <a:gd name="T8" fmla="*/ 0 w 22"/>
                        <a:gd name="T9" fmla="*/ 0 h 664"/>
                        <a:gd name="T10" fmla="*/ 0 w 22"/>
                        <a:gd name="T11" fmla="*/ 0 h 664"/>
                        <a:gd name="T12" fmla="*/ 0 w 22"/>
                        <a:gd name="T13" fmla="*/ 0 h 664"/>
                        <a:gd name="T14" fmla="*/ 0 w 22"/>
                        <a:gd name="T15" fmla="*/ 0 h 664"/>
                        <a:gd name="T16" fmla="*/ 0 w 22"/>
                        <a:gd name="T17" fmla="*/ 0 h 66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664"/>
                        <a:gd name="T29" fmla="*/ 0 w 22"/>
                        <a:gd name="T30" fmla="*/ 664 h 66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664">
                          <a:moveTo>
                            <a:pt x="22" y="664"/>
                          </a:moveTo>
                          <a:lnTo>
                            <a:pt x="0" y="651"/>
                          </a:lnTo>
                          <a:lnTo>
                            <a:pt x="0" y="26"/>
                          </a:lnTo>
                          <a:lnTo>
                            <a:pt x="11" y="0"/>
                          </a:lnTo>
                          <a:lnTo>
                            <a:pt x="15" y="1"/>
                          </a:lnTo>
                          <a:lnTo>
                            <a:pt x="19" y="4"/>
                          </a:lnTo>
                          <a:lnTo>
                            <a:pt x="21" y="7"/>
                          </a:lnTo>
                          <a:lnTo>
                            <a:pt x="22" y="12"/>
                          </a:lnTo>
                          <a:lnTo>
                            <a:pt x="22" y="664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0" name="Freeform 3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1" y="166"/>
                      <a:ext cx="67" cy="0"/>
                    </a:xfrm>
                    <a:custGeom>
                      <a:avLst/>
                      <a:gdLst>
                        <a:gd name="T0" fmla="*/ 0 w 1427"/>
                        <a:gd name="T1" fmla="*/ 0 h 31"/>
                        <a:gd name="T2" fmla="*/ 0 w 1427"/>
                        <a:gd name="T3" fmla="*/ 0 h 31"/>
                        <a:gd name="T4" fmla="*/ 0 w 1427"/>
                        <a:gd name="T5" fmla="*/ 0 h 31"/>
                        <a:gd name="T6" fmla="*/ 0 w 1427"/>
                        <a:gd name="T7" fmla="*/ 0 h 31"/>
                        <a:gd name="T8" fmla="*/ 0 w 1427"/>
                        <a:gd name="T9" fmla="*/ 0 h 31"/>
                        <a:gd name="T10" fmla="*/ 0 w 1427"/>
                        <a:gd name="T11" fmla="*/ 0 h 31"/>
                        <a:gd name="T12" fmla="*/ 0 w 1427"/>
                        <a:gd name="T13" fmla="*/ 0 h 31"/>
                        <a:gd name="T14" fmla="*/ 0 w 1427"/>
                        <a:gd name="T15" fmla="*/ 0 h 31"/>
                        <a:gd name="T16" fmla="*/ 0 w 1427"/>
                        <a:gd name="T17" fmla="*/ 0 h 3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27"/>
                        <a:gd name="T28" fmla="*/ 0 h 31"/>
                        <a:gd name="T29" fmla="*/ 1427 w 1427"/>
                        <a:gd name="T30" fmla="*/ 0 h 3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27" h="31">
                          <a:moveTo>
                            <a:pt x="1427" y="5"/>
                          </a:moveTo>
                          <a:lnTo>
                            <a:pt x="1416" y="31"/>
                          </a:lnTo>
                          <a:lnTo>
                            <a:pt x="21" y="26"/>
                          </a:lnTo>
                          <a:lnTo>
                            <a:pt x="0" y="14"/>
                          </a:lnTo>
                          <a:lnTo>
                            <a:pt x="0" y="9"/>
                          </a:lnTo>
                          <a:lnTo>
                            <a:pt x="3" y="4"/>
                          </a:lnTo>
                          <a:lnTo>
                            <a:pt x="6" y="1"/>
                          </a:lnTo>
                          <a:lnTo>
                            <a:pt x="10" y="0"/>
                          </a:lnTo>
                          <a:lnTo>
                            <a:pt x="1427" y="5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1" name="Freeform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07"/>
                      <a:ext cx="67" cy="48"/>
                    </a:xfrm>
                    <a:custGeom>
                      <a:avLst/>
                      <a:gdLst>
                        <a:gd name="T0" fmla="*/ 0 w 1419"/>
                        <a:gd name="T1" fmla="*/ 0 h 1808"/>
                        <a:gd name="T2" fmla="*/ 0 w 1419"/>
                        <a:gd name="T3" fmla="*/ 0 h 1808"/>
                        <a:gd name="T4" fmla="*/ 0 w 1419"/>
                        <a:gd name="T5" fmla="*/ 0 h 1808"/>
                        <a:gd name="T6" fmla="*/ 0 w 1419"/>
                        <a:gd name="T7" fmla="*/ 0 h 1808"/>
                        <a:gd name="T8" fmla="*/ 0 w 1419"/>
                        <a:gd name="T9" fmla="*/ 0 h 1808"/>
                        <a:gd name="T10" fmla="*/ 0 w 1419"/>
                        <a:gd name="T11" fmla="*/ 0 h 1808"/>
                        <a:gd name="T12" fmla="*/ 0 w 1419"/>
                        <a:gd name="T13" fmla="*/ 0 h 180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19"/>
                        <a:gd name="T22" fmla="*/ 0 h 1808"/>
                        <a:gd name="T23" fmla="*/ 1419 w 1419"/>
                        <a:gd name="T24" fmla="*/ 1808 h 180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19" h="1808">
                          <a:moveTo>
                            <a:pt x="2" y="1808"/>
                          </a:moveTo>
                          <a:lnTo>
                            <a:pt x="0" y="1143"/>
                          </a:lnTo>
                          <a:lnTo>
                            <a:pt x="860" y="1143"/>
                          </a:lnTo>
                          <a:lnTo>
                            <a:pt x="860" y="0"/>
                          </a:lnTo>
                          <a:lnTo>
                            <a:pt x="1419" y="2"/>
                          </a:lnTo>
                          <a:lnTo>
                            <a:pt x="1419" y="1808"/>
                          </a:lnTo>
                          <a:lnTo>
                            <a:pt x="2" y="1808"/>
                          </a:lnTo>
                          <a:close/>
                        </a:path>
                      </a:pathLst>
                    </a:custGeom>
                    <a:solidFill>
                      <a:srgbClr val="A7E3F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2" name="Freeform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39"/>
                      <a:ext cx="40" cy="0"/>
                    </a:xfrm>
                    <a:custGeom>
                      <a:avLst/>
                      <a:gdLst>
                        <a:gd name="T0" fmla="*/ 0 w 871"/>
                        <a:gd name="T1" fmla="*/ 0 h 28"/>
                        <a:gd name="T2" fmla="*/ 0 w 871"/>
                        <a:gd name="T3" fmla="*/ 0 h 28"/>
                        <a:gd name="T4" fmla="*/ 0 w 871"/>
                        <a:gd name="T5" fmla="*/ 0 h 28"/>
                        <a:gd name="T6" fmla="*/ 0 w 871"/>
                        <a:gd name="T7" fmla="*/ 0 h 28"/>
                        <a:gd name="T8" fmla="*/ 0 w 871"/>
                        <a:gd name="T9" fmla="*/ 0 h 28"/>
                        <a:gd name="T10" fmla="*/ 0 w 871"/>
                        <a:gd name="T11" fmla="*/ 0 h 28"/>
                        <a:gd name="T12" fmla="*/ 0 w 871"/>
                        <a:gd name="T13" fmla="*/ 0 h 28"/>
                        <a:gd name="T14" fmla="*/ 0 w 871"/>
                        <a:gd name="T15" fmla="*/ 0 h 28"/>
                        <a:gd name="T16" fmla="*/ 0 w 871"/>
                        <a:gd name="T17" fmla="*/ 0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71"/>
                        <a:gd name="T28" fmla="*/ 0 h 28"/>
                        <a:gd name="T29" fmla="*/ 871 w 871"/>
                        <a:gd name="T30" fmla="*/ 0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71" h="28">
                          <a:moveTo>
                            <a:pt x="11" y="28"/>
                          </a:moveTo>
                          <a:lnTo>
                            <a:pt x="0" y="0"/>
                          </a:lnTo>
                          <a:lnTo>
                            <a:pt x="850" y="0"/>
                          </a:lnTo>
                          <a:lnTo>
                            <a:pt x="871" y="14"/>
                          </a:lnTo>
                          <a:lnTo>
                            <a:pt x="870" y="19"/>
                          </a:lnTo>
                          <a:lnTo>
                            <a:pt x="868" y="24"/>
                          </a:lnTo>
                          <a:lnTo>
                            <a:pt x="865" y="26"/>
                          </a:lnTo>
                          <a:lnTo>
                            <a:pt x="860" y="28"/>
                          </a:lnTo>
                          <a:lnTo>
                            <a:pt x="11" y="28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3" name="Freeform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07"/>
                      <a:ext cx="0" cy="29"/>
                    </a:xfrm>
                    <a:custGeom>
                      <a:avLst/>
                      <a:gdLst>
                        <a:gd name="T0" fmla="*/ 0 w 21"/>
                        <a:gd name="T1" fmla="*/ 0 h 1157"/>
                        <a:gd name="T2" fmla="*/ 0 w 21"/>
                        <a:gd name="T3" fmla="*/ 0 h 1157"/>
                        <a:gd name="T4" fmla="*/ 0 w 21"/>
                        <a:gd name="T5" fmla="*/ 0 h 1157"/>
                        <a:gd name="T6" fmla="*/ 0 w 21"/>
                        <a:gd name="T7" fmla="*/ 0 h 1157"/>
                        <a:gd name="T8" fmla="*/ 0 w 21"/>
                        <a:gd name="T9" fmla="*/ 0 h 1157"/>
                        <a:gd name="T10" fmla="*/ 0 w 21"/>
                        <a:gd name="T11" fmla="*/ 0 h 1157"/>
                        <a:gd name="T12" fmla="*/ 0 w 21"/>
                        <a:gd name="T13" fmla="*/ 0 h 1157"/>
                        <a:gd name="T14" fmla="*/ 0 w 21"/>
                        <a:gd name="T15" fmla="*/ 0 h 1157"/>
                        <a:gd name="T16" fmla="*/ 0 w 21"/>
                        <a:gd name="T17" fmla="*/ 0 h 115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"/>
                        <a:gd name="T28" fmla="*/ 0 h 1157"/>
                        <a:gd name="T29" fmla="*/ 0 w 21"/>
                        <a:gd name="T30" fmla="*/ 1157 h 115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" h="1157">
                          <a:moveTo>
                            <a:pt x="21" y="1157"/>
                          </a:moveTo>
                          <a:lnTo>
                            <a:pt x="0" y="1143"/>
                          </a:lnTo>
                          <a:lnTo>
                            <a:pt x="0" y="14"/>
                          </a:lnTo>
                          <a:lnTo>
                            <a:pt x="1" y="9"/>
                          </a:lnTo>
                          <a:lnTo>
                            <a:pt x="3" y="5"/>
                          </a:lnTo>
                          <a:lnTo>
                            <a:pt x="6" y="2"/>
                          </a:lnTo>
                          <a:lnTo>
                            <a:pt x="10" y="0"/>
                          </a:lnTo>
                          <a:lnTo>
                            <a:pt x="21" y="28"/>
                          </a:lnTo>
                          <a:lnTo>
                            <a:pt x="21" y="1157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4" name="Freeform 3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07"/>
                      <a:ext cx="25" cy="0"/>
                    </a:xfrm>
                    <a:custGeom>
                      <a:avLst/>
                      <a:gdLst>
                        <a:gd name="T0" fmla="*/ 0 w 569"/>
                        <a:gd name="T1" fmla="*/ 0 h 30"/>
                        <a:gd name="T2" fmla="*/ 0 w 569"/>
                        <a:gd name="T3" fmla="*/ 0 h 30"/>
                        <a:gd name="T4" fmla="*/ 0 w 569"/>
                        <a:gd name="T5" fmla="*/ 0 h 30"/>
                        <a:gd name="T6" fmla="*/ 0 w 569"/>
                        <a:gd name="T7" fmla="*/ 0 h 30"/>
                        <a:gd name="T8" fmla="*/ 0 w 569"/>
                        <a:gd name="T9" fmla="*/ 0 h 30"/>
                        <a:gd name="T10" fmla="*/ 0 w 569"/>
                        <a:gd name="T11" fmla="*/ 0 h 30"/>
                        <a:gd name="T12" fmla="*/ 0 w 569"/>
                        <a:gd name="T13" fmla="*/ 0 h 30"/>
                        <a:gd name="T14" fmla="*/ 0 w 569"/>
                        <a:gd name="T15" fmla="*/ 0 h 30"/>
                        <a:gd name="T16" fmla="*/ 0 w 569"/>
                        <a:gd name="T17" fmla="*/ 0 h 3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69"/>
                        <a:gd name="T28" fmla="*/ 0 h 30"/>
                        <a:gd name="T29" fmla="*/ 569 w 569"/>
                        <a:gd name="T30" fmla="*/ 0 h 3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69" h="30">
                          <a:moveTo>
                            <a:pt x="11" y="28"/>
                          </a:moveTo>
                          <a:lnTo>
                            <a:pt x="0" y="0"/>
                          </a:lnTo>
                          <a:lnTo>
                            <a:pt x="559" y="3"/>
                          </a:lnTo>
                          <a:lnTo>
                            <a:pt x="563" y="4"/>
                          </a:lnTo>
                          <a:lnTo>
                            <a:pt x="566" y="7"/>
                          </a:lnTo>
                          <a:lnTo>
                            <a:pt x="569" y="11"/>
                          </a:lnTo>
                          <a:lnTo>
                            <a:pt x="569" y="16"/>
                          </a:lnTo>
                          <a:lnTo>
                            <a:pt x="548" y="30"/>
                          </a:lnTo>
                          <a:lnTo>
                            <a:pt x="11" y="28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5" name="Freeform 3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107"/>
                      <a:ext cx="0" cy="48"/>
                    </a:xfrm>
                    <a:custGeom>
                      <a:avLst/>
                      <a:gdLst>
                        <a:gd name="T0" fmla="*/ 0 w 21"/>
                        <a:gd name="T1" fmla="*/ 0 h 1820"/>
                        <a:gd name="T2" fmla="*/ 0 w 21"/>
                        <a:gd name="T3" fmla="*/ 0 h 1820"/>
                        <a:gd name="T4" fmla="*/ 0 w 21"/>
                        <a:gd name="T5" fmla="*/ 0 h 1820"/>
                        <a:gd name="T6" fmla="*/ 0 w 21"/>
                        <a:gd name="T7" fmla="*/ 0 h 1820"/>
                        <a:gd name="T8" fmla="*/ 0 w 21"/>
                        <a:gd name="T9" fmla="*/ 0 h 1820"/>
                        <a:gd name="T10" fmla="*/ 0 w 21"/>
                        <a:gd name="T11" fmla="*/ 0 h 1820"/>
                        <a:gd name="T12" fmla="*/ 0 w 21"/>
                        <a:gd name="T13" fmla="*/ 0 h 1820"/>
                        <a:gd name="T14" fmla="*/ 0 w 21"/>
                        <a:gd name="T15" fmla="*/ 0 h 1820"/>
                        <a:gd name="T16" fmla="*/ 0 w 21"/>
                        <a:gd name="T17" fmla="*/ 0 h 182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"/>
                        <a:gd name="T28" fmla="*/ 0 h 1820"/>
                        <a:gd name="T29" fmla="*/ 0 w 21"/>
                        <a:gd name="T30" fmla="*/ 1820 h 182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" h="1820">
                          <a:moveTo>
                            <a:pt x="0" y="14"/>
                          </a:moveTo>
                          <a:lnTo>
                            <a:pt x="21" y="0"/>
                          </a:lnTo>
                          <a:lnTo>
                            <a:pt x="21" y="1806"/>
                          </a:lnTo>
                          <a:lnTo>
                            <a:pt x="21" y="1812"/>
                          </a:lnTo>
                          <a:lnTo>
                            <a:pt x="18" y="1816"/>
                          </a:lnTo>
                          <a:lnTo>
                            <a:pt x="15" y="1818"/>
                          </a:lnTo>
                          <a:lnTo>
                            <a:pt x="11" y="1820"/>
                          </a:lnTo>
                          <a:lnTo>
                            <a:pt x="0" y="1793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6" name="Freeform 3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58"/>
                      <a:ext cx="67" cy="0"/>
                    </a:xfrm>
                    <a:custGeom>
                      <a:avLst/>
                      <a:gdLst>
                        <a:gd name="T0" fmla="*/ 0 w 1428"/>
                        <a:gd name="T1" fmla="*/ 0 h 27"/>
                        <a:gd name="T2" fmla="*/ 0 w 1428"/>
                        <a:gd name="T3" fmla="*/ 0 h 27"/>
                        <a:gd name="T4" fmla="*/ 0 w 1428"/>
                        <a:gd name="T5" fmla="*/ 0 h 27"/>
                        <a:gd name="T6" fmla="*/ 0 w 1428"/>
                        <a:gd name="T7" fmla="*/ 0 h 27"/>
                        <a:gd name="T8" fmla="*/ 0 w 1428"/>
                        <a:gd name="T9" fmla="*/ 0 h 27"/>
                        <a:gd name="T10" fmla="*/ 0 w 1428"/>
                        <a:gd name="T11" fmla="*/ 0 h 27"/>
                        <a:gd name="T12" fmla="*/ 0 w 1428"/>
                        <a:gd name="T13" fmla="*/ 0 h 27"/>
                        <a:gd name="T14" fmla="*/ 0 w 1428"/>
                        <a:gd name="T15" fmla="*/ 0 h 27"/>
                        <a:gd name="T16" fmla="*/ 0 w 1428"/>
                        <a:gd name="T17" fmla="*/ 0 h 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28"/>
                        <a:gd name="T28" fmla="*/ 0 h 27"/>
                        <a:gd name="T29" fmla="*/ 1428 w 1428"/>
                        <a:gd name="T30" fmla="*/ 0 h 2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28" h="27">
                          <a:moveTo>
                            <a:pt x="1417" y="0"/>
                          </a:moveTo>
                          <a:lnTo>
                            <a:pt x="1428" y="27"/>
                          </a:lnTo>
                          <a:lnTo>
                            <a:pt x="11" y="27"/>
                          </a:lnTo>
                          <a:lnTo>
                            <a:pt x="7" y="25"/>
                          </a:lnTo>
                          <a:lnTo>
                            <a:pt x="3" y="23"/>
                          </a:lnTo>
                          <a:lnTo>
                            <a:pt x="1" y="19"/>
                          </a:lnTo>
                          <a:lnTo>
                            <a:pt x="0" y="13"/>
                          </a:lnTo>
                          <a:lnTo>
                            <a:pt x="22" y="0"/>
                          </a:lnTo>
                          <a:lnTo>
                            <a:pt x="1417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7" name="Freeform 3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39"/>
                      <a:ext cx="0" cy="16"/>
                    </a:xfrm>
                    <a:custGeom>
                      <a:avLst/>
                      <a:gdLst>
                        <a:gd name="T0" fmla="*/ 0 w 23"/>
                        <a:gd name="T1" fmla="*/ 0 h 679"/>
                        <a:gd name="T2" fmla="*/ 0 w 23"/>
                        <a:gd name="T3" fmla="*/ 0 h 679"/>
                        <a:gd name="T4" fmla="*/ 0 w 23"/>
                        <a:gd name="T5" fmla="*/ 0 h 679"/>
                        <a:gd name="T6" fmla="*/ 0 w 23"/>
                        <a:gd name="T7" fmla="*/ 0 h 679"/>
                        <a:gd name="T8" fmla="*/ 0 w 23"/>
                        <a:gd name="T9" fmla="*/ 0 h 679"/>
                        <a:gd name="T10" fmla="*/ 0 w 23"/>
                        <a:gd name="T11" fmla="*/ 0 h 679"/>
                        <a:gd name="T12" fmla="*/ 0 w 23"/>
                        <a:gd name="T13" fmla="*/ 0 h 679"/>
                        <a:gd name="T14" fmla="*/ 0 w 23"/>
                        <a:gd name="T15" fmla="*/ 0 h 679"/>
                        <a:gd name="T16" fmla="*/ 0 w 23"/>
                        <a:gd name="T17" fmla="*/ 0 h 67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3"/>
                        <a:gd name="T28" fmla="*/ 0 h 679"/>
                        <a:gd name="T29" fmla="*/ 0 w 23"/>
                        <a:gd name="T30" fmla="*/ 679 h 67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3" h="679">
                          <a:moveTo>
                            <a:pt x="23" y="666"/>
                          </a:moveTo>
                          <a:lnTo>
                            <a:pt x="1" y="679"/>
                          </a:lnTo>
                          <a:lnTo>
                            <a:pt x="0" y="14"/>
                          </a:lnTo>
                          <a:lnTo>
                            <a:pt x="0" y="9"/>
                          </a:lnTo>
                          <a:lnTo>
                            <a:pt x="3" y="4"/>
                          </a:lnTo>
                          <a:lnTo>
                            <a:pt x="6" y="2"/>
                          </a:lnTo>
                          <a:lnTo>
                            <a:pt x="10" y="0"/>
                          </a:lnTo>
                          <a:lnTo>
                            <a:pt x="21" y="28"/>
                          </a:lnTo>
                          <a:lnTo>
                            <a:pt x="23" y="666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8" name="Freeform 3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66"/>
                      <a:ext cx="67" cy="48"/>
                    </a:xfrm>
                    <a:custGeom>
                      <a:avLst/>
                      <a:gdLst>
                        <a:gd name="T0" fmla="*/ 0 w 1417"/>
                        <a:gd name="T1" fmla="*/ 0 h 1800"/>
                        <a:gd name="T2" fmla="*/ 0 w 1417"/>
                        <a:gd name="T3" fmla="*/ 0 h 1800"/>
                        <a:gd name="T4" fmla="*/ 0 w 1417"/>
                        <a:gd name="T5" fmla="*/ 0 h 1800"/>
                        <a:gd name="T6" fmla="*/ 0 w 1417"/>
                        <a:gd name="T7" fmla="*/ 0 h 1800"/>
                        <a:gd name="T8" fmla="*/ 0 w 1417"/>
                        <a:gd name="T9" fmla="*/ 0 h 1800"/>
                        <a:gd name="T10" fmla="*/ 0 w 1417"/>
                        <a:gd name="T11" fmla="*/ 0 h 1800"/>
                        <a:gd name="T12" fmla="*/ 0 w 1417"/>
                        <a:gd name="T13" fmla="*/ 0 h 180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17"/>
                        <a:gd name="T22" fmla="*/ 0 h 1800"/>
                        <a:gd name="T23" fmla="*/ 1417 w 1417"/>
                        <a:gd name="T24" fmla="*/ 1800 h 180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17" h="1800">
                          <a:moveTo>
                            <a:pt x="1417" y="1800"/>
                          </a:moveTo>
                          <a:lnTo>
                            <a:pt x="860" y="1800"/>
                          </a:lnTo>
                          <a:lnTo>
                            <a:pt x="860" y="658"/>
                          </a:lnTo>
                          <a:lnTo>
                            <a:pt x="0" y="658"/>
                          </a:lnTo>
                          <a:lnTo>
                            <a:pt x="2" y="2"/>
                          </a:lnTo>
                          <a:lnTo>
                            <a:pt x="1417" y="0"/>
                          </a:lnTo>
                          <a:lnTo>
                            <a:pt x="1417" y="1800"/>
                          </a:lnTo>
                          <a:close/>
                        </a:path>
                      </a:pathLst>
                    </a:custGeom>
                    <a:solidFill>
                      <a:srgbClr val="A7E3F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69" name="Freeform 3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185"/>
                      <a:ext cx="0" cy="29"/>
                    </a:xfrm>
                    <a:custGeom>
                      <a:avLst/>
                      <a:gdLst>
                        <a:gd name="T0" fmla="*/ 0 w 21"/>
                        <a:gd name="T1" fmla="*/ 0 h 1155"/>
                        <a:gd name="T2" fmla="*/ 0 w 21"/>
                        <a:gd name="T3" fmla="*/ 0 h 1155"/>
                        <a:gd name="T4" fmla="*/ 0 w 21"/>
                        <a:gd name="T5" fmla="*/ 0 h 1155"/>
                        <a:gd name="T6" fmla="*/ 0 w 21"/>
                        <a:gd name="T7" fmla="*/ 0 h 1155"/>
                        <a:gd name="T8" fmla="*/ 0 w 21"/>
                        <a:gd name="T9" fmla="*/ 0 h 1155"/>
                        <a:gd name="T10" fmla="*/ 0 w 21"/>
                        <a:gd name="T11" fmla="*/ 0 h 1155"/>
                        <a:gd name="T12" fmla="*/ 0 w 21"/>
                        <a:gd name="T13" fmla="*/ 0 h 1155"/>
                        <a:gd name="T14" fmla="*/ 0 w 21"/>
                        <a:gd name="T15" fmla="*/ 0 h 1155"/>
                        <a:gd name="T16" fmla="*/ 0 w 21"/>
                        <a:gd name="T17" fmla="*/ 0 h 115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1"/>
                        <a:gd name="T28" fmla="*/ 0 h 1155"/>
                        <a:gd name="T29" fmla="*/ 0 w 21"/>
                        <a:gd name="T30" fmla="*/ 1155 h 115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1" h="1155">
                          <a:moveTo>
                            <a:pt x="21" y="1143"/>
                          </a:moveTo>
                          <a:lnTo>
                            <a:pt x="0" y="1155"/>
                          </a:lnTo>
                          <a:lnTo>
                            <a:pt x="0" y="26"/>
                          </a:lnTo>
                          <a:lnTo>
                            <a:pt x="10" y="0"/>
                          </a:lnTo>
                          <a:lnTo>
                            <a:pt x="15" y="1"/>
                          </a:lnTo>
                          <a:lnTo>
                            <a:pt x="18" y="3"/>
                          </a:lnTo>
                          <a:lnTo>
                            <a:pt x="20" y="7"/>
                          </a:lnTo>
                          <a:lnTo>
                            <a:pt x="21" y="13"/>
                          </a:lnTo>
                          <a:lnTo>
                            <a:pt x="21" y="1143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0" name="Freeform 3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85"/>
                      <a:ext cx="40" cy="0"/>
                    </a:xfrm>
                    <a:custGeom>
                      <a:avLst/>
                      <a:gdLst>
                        <a:gd name="T0" fmla="*/ 0 w 870"/>
                        <a:gd name="T1" fmla="*/ 0 h 26"/>
                        <a:gd name="T2" fmla="*/ 0 w 870"/>
                        <a:gd name="T3" fmla="*/ 0 h 26"/>
                        <a:gd name="T4" fmla="*/ 0 w 870"/>
                        <a:gd name="T5" fmla="*/ 0 h 26"/>
                        <a:gd name="T6" fmla="*/ 0 w 870"/>
                        <a:gd name="T7" fmla="*/ 0 h 26"/>
                        <a:gd name="T8" fmla="*/ 0 w 870"/>
                        <a:gd name="T9" fmla="*/ 0 h 26"/>
                        <a:gd name="T10" fmla="*/ 0 w 870"/>
                        <a:gd name="T11" fmla="*/ 0 h 26"/>
                        <a:gd name="T12" fmla="*/ 0 w 870"/>
                        <a:gd name="T13" fmla="*/ 0 h 26"/>
                        <a:gd name="T14" fmla="*/ 0 w 870"/>
                        <a:gd name="T15" fmla="*/ 0 h 26"/>
                        <a:gd name="T16" fmla="*/ 0 w 870"/>
                        <a:gd name="T17" fmla="*/ 0 h 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70"/>
                        <a:gd name="T28" fmla="*/ 0 h 26"/>
                        <a:gd name="T29" fmla="*/ 870 w 870"/>
                        <a:gd name="T30" fmla="*/ 0 h 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70" h="26">
                          <a:moveTo>
                            <a:pt x="870" y="0"/>
                          </a:moveTo>
                          <a:lnTo>
                            <a:pt x="860" y="26"/>
                          </a:lnTo>
                          <a:lnTo>
                            <a:pt x="10" y="26"/>
                          </a:lnTo>
                          <a:lnTo>
                            <a:pt x="6" y="25"/>
                          </a:lnTo>
                          <a:lnTo>
                            <a:pt x="3" y="22"/>
                          </a:lnTo>
                          <a:lnTo>
                            <a:pt x="0" y="18"/>
                          </a:lnTo>
                          <a:lnTo>
                            <a:pt x="0" y="13"/>
                          </a:lnTo>
                          <a:lnTo>
                            <a:pt x="21" y="0"/>
                          </a:lnTo>
                          <a:lnTo>
                            <a:pt x="87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1" name="Freeform 4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66"/>
                      <a:ext cx="0" cy="16"/>
                    </a:xfrm>
                    <a:custGeom>
                      <a:avLst/>
                      <a:gdLst>
                        <a:gd name="T0" fmla="*/ 0 w 23"/>
                        <a:gd name="T1" fmla="*/ 0 h 670"/>
                        <a:gd name="T2" fmla="*/ 0 w 23"/>
                        <a:gd name="T3" fmla="*/ 0 h 670"/>
                        <a:gd name="T4" fmla="*/ 0 w 23"/>
                        <a:gd name="T5" fmla="*/ 0 h 670"/>
                        <a:gd name="T6" fmla="*/ 0 w 23"/>
                        <a:gd name="T7" fmla="*/ 0 h 670"/>
                        <a:gd name="T8" fmla="*/ 0 w 23"/>
                        <a:gd name="T9" fmla="*/ 0 h 670"/>
                        <a:gd name="T10" fmla="*/ 0 w 23"/>
                        <a:gd name="T11" fmla="*/ 0 h 670"/>
                        <a:gd name="T12" fmla="*/ 0 w 23"/>
                        <a:gd name="T13" fmla="*/ 0 h 670"/>
                        <a:gd name="T14" fmla="*/ 0 w 23"/>
                        <a:gd name="T15" fmla="*/ 0 h 670"/>
                        <a:gd name="T16" fmla="*/ 0 w 23"/>
                        <a:gd name="T17" fmla="*/ 0 h 67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3"/>
                        <a:gd name="T28" fmla="*/ 0 h 670"/>
                        <a:gd name="T29" fmla="*/ 0 w 23"/>
                        <a:gd name="T30" fmla="*/ 670 h 67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3" h="670">
                          <a:moveTo>
                            <a:pt x="21" y="657"/>
                          </a:moveTo>
                          <a:lnTo>
                            <a:pt x="0" y="670"/>
                          </a:lnTo>
                          <a:lnTo>
                            <a:pt x="1" y="13"/>
                          </a:lnTo>
                          <a:lnTo>
                            <a:pt x="2" y="8"/>
                          </a:lnTo>
                          <a:lnTo>
                            <a:pt x="4" y="4"/>
                          </a:lnTo>
                          <a:lnTo>
                            <a:pt x="8" y="2"/>
                          </a:lnTo>
                          <a:lnTo>
                            <a:pt x="12" y="0"/>
                          </a:lnTo>
                          <a:lnTo>
                            <a:pt x="23" y="26"/>
                          </a:lnTo>
                          <a:lnTo>
                            <a:pt x="21" y="657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2" name="Freeform 4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9" y="166"/>
                      <a:ext cx="67" cy="0"/>
                    </a:xfrm>
                    <a:custGeom>
                      <a:avLst/>
                      <a:gdLst>
                        <a:gd name="T0" fmla="*/ 0 w 1426"/>
                        <a:gd name="T1" fmla="*/ 0 h 28"/>
                        <a:gd name="T2" fmla="*/ 0 w 1426"/>
                        <a:gd name="T3" fmla="*/ 0 h 28"/>
                        <a:gd name="T4" fmla="*/ 0 w 1426"/>
                        <a:gd name="T5" fmla="*/ 0 h 28"/>
                        <a:gd name="T6" fmla="*/ 0 w 1426"/>
                        <a:gd name="T7" fmla="*/ 0 h 28"/>
                        <a:gd name="T8" fmla="*/ 0 w 1426"/>
                        <a:gd name="T9" fmla="*/ 0 h 28"/>
                        <a:gd name="T10" fmla="*/ 0 w 1426"/>
                        <a:gd name="T11" fmla="*/ 0 h 28"/>
                        <a:gd name="T12" fmla="*/ 0 w 1426"/>
                        <a:gd name="T13" fmla="*/ 0 h 28"/>
                        <a:gd name="T14" fmla="*/ 0 w 1426"/>
                        <a:gd name="T15" fmla="*/ 0 h 28"/>
                        <a:gd name="T16" fmla="*/ 0 w 1426"/>
                        <a:gd name="T17" fmla="*/ 0 h 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426"/>
                        <a:gd name="T28" fmla="*/ 0 h 28"/>
                        <a:gd name="T29" fmla="*/ 1426 w 1426"/>
                        <a:gd name="T30" fmla="*/ 0 h 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426" h="28">
                          <a:moveTo>
                            <a:pt x="11" y="28"/>
                          </a:moveTo>
                          <a:lnTo>
                            <a:pt x="0" y="2"/>
                          </a:lnTo>
                          <a:lnTo>
                            <a:pt x="1415" y="0"/>
                          </a:lnTo>
                          <a:lnTo>
                            <a:pt x="1419" y="1"/>
                          </a:lnTo>
                          <a:lnTo>
                            <a:pt x="1422" y="4"/>
                          </a:lnTo>
                          <a:lnTo>
                            <a:pt x="1425" y="9"/>
                          </a:lnTo>
                          <a:lnTo>
                            <a:pt x="1426" y="14"/>
                          </a:lnTo>
                          <a:lnTo>
                            <a:pt x="1404" y="26"/>
                          </a:lnTo>
                          <a:lnTo>
                            <a:pt x="11" y="28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3" name="Freeform 4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9" y="166"/>
                      <a:ext cx="0" cy="48"/>
                    </a:xfrm>
                    <a:custGeom>
                      <a:avLst/>
                      <a:gdLst>
                        <a:gd name="T0" fmla="*/ 0 w 22"/>
                        <a:gd name="T1" fmla="*/ 0 h 1814"/>
                        <a:gd name="T2" fmla="*/ 0 w 22"/>
                        <a:gd name="T3" fmla="*/ 0 h 1814"/>
                        <a:gd name="T4" fmla="*/ 0 w 22"/>
                        <a:gd name="T5" fmla="*/ 0 h 1814"/>
                        <a:gd name="T6" fmla="*/ 0 w 22"/>
                        <a:gd name="T7" fmla="*/ 0 h 1814"/>
                        <a:gd name="T8" fmla="*/ 0 w 22"/>
                        <a:gd name="T9" fmla="*/ 0 h 1814"/>
                        <a:gd name="T10" fmla="*/ 0 w 22"/>
                        <a:gd name="T11" fmla="*/ 0 h 1814"/>
                        <a:gd name="T12" fmla="*/ 0 w 22"/>
                        <a:gd name="T13" fmla="*/ 0 h 1814"/>
                        <a:gd name="T14" fmla="*/ 0 w 22"/>
                        <a:gd name="T15" fmla="*/ 0 h 1814"/>
                        <a:gd name="T16" fmla="*/ 0 w 22"/>
                        <a:gd name="T17" fmla="*/ 0 h 181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1814"/>
                        <a:gd name="T29" fmla="*/ 0 w 22"/>
                        <a:gd name="T30" fmla="*/ 1814 h 181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1814">
                          <a:moveTo>
                            <a:pt x="0" y="12"/>
                          </a:moveTo>
                          <a:lnTo>
                            <a:pt x="22" y="0"/>
                          </a:lnTo>
                          <a:lnTo>
                            <a:pt x="22" y="1800"/>
                          </a:lnTo>
                          <a:lnTo>
                            <a:pt x="21" y="1806"/>
                          </a:lnTo>
                          <a:lnTo>
                            <a:pt x="18" y="1810"/>
                          </a:lnTo>
                          <a:lnTo>
                            <a:pt x="15" y="1812"/>
                          </a:lnTo>
                          <a:lnTo>
                            <a:pt x="11" y="1814"/>
                          </a:lnTo>
                          <a:lnTo>
                            <a:pt x="0" y="1788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4" name="Freeform 4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71" y="217"/>
                      <a:ext cx="25" cy="0"/>
                    </a:xfrm>
                    <a:custGeom>
                      <a:avLst/>
                      <a:gdLst>
                        <a:gd name="T0" fmla="*/ 0 w 567"/>
                        <a:gd name="T1" fmla="*/ 0 h 26"/>
                        <a:gd name="T2" fmla="*/ 0 w 567"/>
                        <a:gd name="T3" fmla="*/ 0 h 26"/>
                        <a:gd name="T4" fmla="*/ 0 w 567"/>
                        <a:gd name="T5" fmla="*/ 0 h 26"/>
                        <a:gd name="T6" fmla="*/ 0 w 567"/>
                        <a:gd name="T7" fmla="*/ 0 h 26"/>
                        <a:gd name="T8" fmla="*/ 0 w 567"/>
                        <a:gd name="T9" fmla="*/ 0 h 26"/>
                        <a:gd name="T10" fmla="*/ 0 w 567"/>
                        <a:gd name="T11" fmla="*/ 0 h 26"/>
                        <a:gd name="T12" fmla="*/ 0 w 567"/>
                        <a:gd name="T13" fmla="*/ 0 h 26"/>
                        <a:gd name="T14" fmla="*/ 0 w 567"/>
                        <a:gd name="T15" fmla="*/ 0 h 26"/>
                        <a:gd name="T16" fmla="*/ 0 w 567"/>
                        <a:gd name="T17" fmla="*/ 0 h 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67"/>
                        <a:gd name="T28" fmla="*/ 0 h 26"/>
                        <a:gd name="T29" fmla="*/ 567 w 567"/>
                        <a:gd name="T30" fmla="*/ 0 h 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67" h="26">
                          <a:moveTo>
                            <a:pt x="556" y="0"/>
                          </a:moveTo>
                          <a:lnTo>
                            <a:pt x="567" y="26"/>
                          </a:lnTo>
                          <a:lnTo>
                            <a:pt x="10" y="26"/>
                          </a:lnTo>
                          <a:lnTo>
                            <a:pt x="6" y="24"/>
                          </a:lnTo>
                          <a:lnTo>
                            <a:pt x="3" y="22"/>
                          </a:lnTo>
                          <a:lnTo>
                            <a:pt x="1" y="18"/>
                          </a:lnTo>
                          <a:lnTo>
                            <a:pt x="0" y="12"/>
                          </a:lnTo>
                          <a:lnTo>
                            <a:pt x="21" y="0"/>
                          </a:lnTo>
                          <a:lnTo>
                            <a:pt x="556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5" name="Freeform 4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6" y="104"/>
                      <a:ext cx="65" cy="48"/>
                    </a:xfrm>
                    <a:custGeom>
                      <a:avLst/>
                      <a:gdLst>
                        <a:gd name="T0" fmla="*/ 0 w 1401"/>
                        <a:gd name="T1" fmla="*/ 0 h 1809"/>
                        <a:gd name="T2" fmla="*/ 0 w 1401"/>
                        <a:gd name="T3" fmla="*/ 0 h 1809"/>
                        <a:gd name="T4" fmla="*/ 0 w 1401"/>
                        <a:gd name="T5" fmla="*/ 0 h 1809"/>
                        <a:gd name="T6" fmla="*/ 0 w 1401"/>
                        <a:gd name="T7" fmla="*/ 0 h 1809"/>
                        <a:gd name="T8" fmla="*/ 0 w 1401"/>
                        <a:gd name="T9" fmla="*/ 0 h 1809"/>
                        <a:gd name="T10" fmla="*/ 0 w 1401"/>
                        <a:gd name="T11" fmla="*/ 0 h 1809"/>
                        <a:gd name="T12" fmla="*/ 0 w 1401"/>
                        <a:gd name="T13" fmla="*/ 0 h 180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01"/>
                        <a:gd name="T22" fmla="*/ 0 h 1809"/>
                        <a:gd name="T23" fmla="*/ 1401 w 1401"/>
                        <a:gd name="T24" fmla="*/ 1809 h 180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01" h="1809">
                          <a:moveTo>
                            <a:pt x="1399" y="1809"/>
                          </a:moveTo>
                          <a:lnTo>
                            <a:pt x="0" y="1809"/>
                          </a:lnTo>
                          <a:lnTo>
                            <a:pt x="0" y="0"/>
                          </a:lnTo>
                          <a:lnTo>
                            <a:pt x="541" y="0"/>
                          </a:lnTo>
                          <a:lnTo>
                            <a:pt x="541" y="1143"/>
                          </a:lnTo>
                          <a:lnTo>
                            <a:pt x="1401" y="1143"/>
                          </a:lnTo>
                          <a:lnTo>
                            <a:pt x="1399" y="1809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6" name="Freeform 4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6" y="103"/>
                      <a:ext cx="0" cy="48"/>
                    </a:xfrm>
                    <a:custGeom>
                      <a:avLst/>
                      <a:gdLst>
                        <a:gd name="T0" fmla="*/ 0 w 22"/>
                        <a:gd name="T1" fmla="*/ 0 h 1822"/>
                        <a:gd name="T2" fmla="*/ 0 w 22"/>
                        <a:gd name="T3" fmla="*/ 0 h 1822"/>
                        <a:gd name="T4" fmla="*/ 0 w 22"/>
                        <a:gd name="T5" fmla="*/ 0 h 1822"/>
                        <a:gd name="T6" fmla="*/ 0 w 22"/>
                        <a:gd name="T7" fmla="*/ 0 h 1822"/>
                        <a:gd name="T8" fmla="*/ 0 w 22"/>
                        <a:gd name="T9" fmla="*/ 0 h 1822"/>
                        <a:gd name="T10" fmla="*/ 0 w 22"/>
                        <a:gd name="T11" fmla="*/ 0 h 1822"/>
                        <a:gd name="T12" fmla="*/ 0 w 22"/>
                        <a:gd name="T13" fmla="*/ 0 h 1822"/>
                        <a:gd name="T14" fmla="*/ 0 w 22"/>
                        <a:gd name="T15" fmla="*/ 0 h 1822"/>
                        <a:gd name="T16" fmla="*/ 0 w 22"/>
                        <a:gd name="T17" fmla="*/ 0 h 182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1822"/>
                        <a:gd name="T29" fmla="*/ 0 w 22"/>
                        <a:gd name="T30" fmla="*/ 1822 h 182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1822">
                          <a:moveTo>
                            <a:pt x="22" y="1808"/>
                          </a:moveTo>
                          <a:lnTo>
                            <a:pt x="0" y="1822"/>
                          </a:lnTo>
                          <a:lnTo>
                            <a:pt x="0" y="13"/>
                          </a:lnTo>
                          <a:lnTo>
                            <a:pt x="1" y="8"/>
                          </a:lnTo>
                          <a:lnTo>
                            <a:pt x="3" y="4"/>
                          </a:lnTo>
                          <a:lnTo>
                            <a:pt x="7" y="0"/>
                          </a:lnTo>
                          <a:lnTo>
                            <a:pt x="11" y="0"/>
                          </a:lnTo>
                          <a:lnTo>
                            <a:pt x="22" y="26"/>
                          </a:lnTo>
                          <a:lnTo>
                            <a:pt x="22" y="1808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7" name="Freeform 4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6" y="103"/>
                      <a:ext cx="24" cy="0"/>
                    </a:xfrm>
                    <a:custGeom>
                      <a:avLst/>
                      <a:gdLst>
                        <a:gd name="T0" fmla="*/ 0 w 552"/>
                        <a:gd name="T1" fmla="*/ 0 h 26"/>
                        <a:gd name="T2" fmla="*/ 0 w 552"/>
                        <a:gd name="T3" fmla="*/ 0 h 26"/>
                        <a:gd name="T4" fmla="*/ 0 w 552"/>
                        <a:gd name="T5" fmla="*/ 0 h 26"/>
                        <a:gd name="T6" fmla="*/ 0 w 552"/>
                        <a:gd name="T7" fmla="*/ 0 h 26"/>
                        <a:gd name="T8" fmla="*/ 0 w 552"/>
                        <a:gd name="T9" fmla="*/ 0 h 26"/>
                        <a:gd name="T10" fmla="*/ 0 w 552"/>
                        <a:gd name="T11" fmla="*/ 0 h 26"/>
                        <a:gd name="T12" fmla="*/ 0 w 552"/>
                        <a:gd name="T13" fmla="*/ 0 h 26"/>
                        <a:gd name="T14" fmla="*/ 0 w 552"/>
                        <a:gd name="T15" fmla="*/ 0 h 26"/>
                        <a:gd name="T16" fmla="*/ 0 w 552"/>
                        <a:gd name="T17" fmla="*/ 0 h 2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52"/>
                        <a:gd name="T28" fmla="*/ 0 h 26"/>
                        <a:gd name="T29" fmla="*/ 552 w 552"/>
                        <a:gd name="T30" fmla="*/ 0 h 2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52" h="26">
                          <a:moveTo>
                            <a:pt x="11" y="26"/>
                          </a:moveTo>
                          <a:lnTo>
                            <a:pt x="0" y="0"/>
                          </a:lnTo>
                          <a:lnTo>
                            <a:pt x="541" y="0"/>
                          </a:lnTo>
                          <a:lnTo>
                            <a:pt x="545" y="0"/>
                          </a:lnTo>
                          <a:lnTo>
                            <a:pt x="549" y="4"/>
                          </a:lnTo>
                          <a:lnTo>
                            <a:pt x="551" y="8"/>
                          </a:lnTo>
                          <a:lnTo>
                            <a:pt x="552" y="13"/>
                          </a:lnTo>
                          <a:lnTo>
                            <a:pt x="530" y="26"/>
                          </a:lnTo>
                          <a:lnTo>
                            <a:pt x="11" y="26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8" name="Freeform 4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2" y="104"/>
                      <a:ext cx="0" cy="29"/>
                    </a:xfrm>
                    <a:custGeom>
                      <a:avLst/>
                      <a:gdLst>
                        <a:gd name="T0" fmla="*/ 0 w 22"/>
                        <a:gd name="T1" fmla="*/ 0 h 1156"/>
                        <a:gd name="T2" fmla="*/ 0 w 22"/>
                        <a:gd name="T3" fmla="*/ 0 h 1156"/>
                        <a:gd name="T4" fmla="*/ 0 w 22"/>
                        <a:gd name="T5" fmla="*/ 0 h 1156"/>
                        <a:gd name="T6" fmla="*/ 0 w 22"/>
                        <a:gd name="T7" fmla="*/ 0 h 1156"/>
                        <a:gd name="T8" fmla="*/ 0 w 22"/>
                        <a:gd name="T9" fmla="*/ 0 h 1156"/>
                        <a:gd name="T10" fmla="*/ 0 w 22"/>
                        <a:gd name="T11" fmla="*/ 0 h 1156"/>
                        <a:gd name="T12" fmla="*/ 0 w 22"/>
                        <a:gd name="T13" fmla="*/ 0 h 1156"/>
                        <a:gd name="T14" fmla="*/ 0 w 22"/>
                        <a:gd name="T15" fmla="*/ 0 h 1156"/>
                        <a:gd name="T16" fmla="*/ 0 w 22"/>
                        <a:gd name="T17" fmla="*/ 0 h 115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2"/>
                        <a:gd name="T28" fmla="*/ 0 h 1156"/>
                        <a:gd name="T29" fmla="*/ 0 w 22"/>
                        <a:gd name="T30" fmla="*/ 1156 h 115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2" h="1156">
                          <a:moveTo>
                            <a:pt x="0" y="13"/>
                          </a:moveTo>
                          <a:lnTo>
                            <a:pt x="22" y="0"/>
                          </a:lnTo>
                          <a:lnTo>
                            <a:pt x="22" y="1129"/>
                          </a:lnTo>
                          <a:lnTo>
                            <a:pt x="11" y="1156"/>
                          </a:lnTo>
                          <a:lnTo>
                            <a:pt x="7" y="1155"/>
                          </a:lnTo>
                          <a:lnTo>
                            <a:pt x="4" y="1153"/>
                          </a:lnTo>
                          <a:lnTo>
                            <a:pt x="1" y="1148"/>
                          </a:lnTo>
                          <a:lnTo>
                            <a:pt x="0" y="1143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79" name="Freeform 4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3" y="135"/>
                      <a:ext cx="40" cy="0"/>
                    </a:xfrm>
                    <a:custGeom>
                      <a:avLst/>
                      <a:gdLst>
                        <a:gd name="T0" fmla="*/ 0 w 871"/>
                        <a:gd name="T1" fmla="*/ 0 h 27"/>
                        <a:gd name="T2" fmla="*/ 0 w 871"/>
                        <a:gd name="T3" fmla="*/ 0 h 27"/>
                        <a:gd name="T4" fmla="*/ 0 w 871"/>
                        <a:gd name="T5" fmla="*/ 0 h 27"/>
                        <a:gd name="T6" fmla="*/ 0 w 871"/>
                        <a:gd name="T7" fmla="*/ 0 h 27"/>
                        <a:gd name="T8" fmla="*/ 0 w 871"/>
                        <a:gd name="T9" fmla="*/ 0 h 27"/>
                        <a:gd name="T10" fmla="*/ 0 w 871"/>
                        <a:gd name="T11" fmla="*/ 0 h 27"/>
                        <a:gd name="T12" fmla="*/ 0 w 871"/>
                        <a:gd name="T13" fmla="*/ 0 h 27"/>
                        <a:gd name="T14" fmla="*/ 0 w 871"/>
                        <a:gd name="T15" fmla="*/ 0 h 27"/>
                        <a:gd name="T16" fmla="*/ 0 w 871"/>
                        <a:gd name="T17" fmla="*/ 0 h 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71"/>
                        <a:gd name="T28" fmla="*/ 0 h 27"/>
                        <a:gd name="T29" fmla="*/ 871 w 871"/>
                        <a:gd name="T30" fmla="*/ 0 h 2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71" h="27">
                          <a:moveTo>
                            <a:pt x="0" y="27"/>
                          </a:moveTo>
                          <a:lnTo>
                            <a:pt x="11" y="0"/>
                          </a:lnTo>
                          <a:lnTo>
                            <a:pt x="860" y="0"/>
                          </a:lnTo>
                          <a:lnTo>
                            <a:pt x="864" y="1"/>
                          </a:lnTo>
                          <a:lnTo>
                            <a:pt x="868" y="5"/>
                          </a:lnTo>
                          <a:lnTo>
                            <a:pt x="870" y="9"/>
                          </a:lnTo>
                          <a:lnTo>
                            <a:pt x="871" y="14"/>
                          </a:lnTo>
                          <a:lnTo>
                            <a:pt x="850" y="27"/>
                          </a:lnTo>
                          <a:lnTo>
                            <a:pt x="0" y="27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  <p:sp>
                  <p:nvSpPr>
                    <p:cNvPr id="680" name="Freeform 4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75" y="136"/>
                      <a:ext cx="0" cy="16"/>
                    </a:xfrm>
                    <a:custGeom>
                      <a:avLst/>
                      <a:gdLst>
                        <a:gd name="T0" fmla="*/ 0 w 23"/>
                        <a:gd name="T1" fmla="*/ 0 h 678"/>
                        <a:gd name="T2" fmla="*/ 0 w 23"/>
                        <a:gd name="T3" fmla="*/ 0 h 678"/>
                        <a:gd name="T4" fmla="*/ 0 w 23"/>
                        <a:gd name="T5" fmla="*/ 0 h 678"/>
                        <a:gd name="T6" fmla="*/ 0 w 23"/>
                        <a:gd name="T7" fmla="*/ 0 h 678"/>
                        <a:gd name="T8" fmla="*/ 0 w 23"/>
                        <a:gd name="T9" fmla="*/ 0 h 678"/>
                        <a:gd name="T10" fmla="*/ 0 w 23"/>
                        <a:gd name="T11" fmla="*/ 0 h 678"/>
                        <a:gd name="T12" fmla="*/ 0 w 23"/>
                        <a:gd name="T13" fmla="*/ 0 h 678"/>
                        <a:gd name="T14" fmla="*/ 0 w 23"/>
                        <a:gd name="T15" fmla="*/ 0 h 678"/>
                        <a:gd name="T16" fmla="*/ 0 w 23"/>
                        <a:gd name="T17" fmla="*/ 0 h 67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3"/>
                        <a:gd name="T28" fmla="*/ 0 h 678"/>
                        <a:gd name="T29" fmla="*/ 0 w 23"/>
                        <a:gd name="T30" fmla="*/ 678 h 67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3" h="678">
                          <a:moveTo>
                            <a:pt x="2" y="13"/>
                          </a:moveTo>
                          <a:lnTo>
                            <a:pt x="23" y="0"/>
                          </a:lnTo>
                          <a:lnTo>
                            <a:pt x="21" y="666"/>
                          </a:lnTo>
                          <a:lnTo>
                            <a:pt x="20" y="671"/>
                          </a:lnTo>
                          <a:lnTo>
                            <a:pt x="18" y="674"/>
                          </a:lnTo>
                          <a:lnTo>
                            <a:pt x="15" y="677"/>
                          </a:lnTo>
                          <a:lnTo>
                            <a:pt x="10" y="678"/>
                          </a:lnTo>
                          <a:lnTo>
                            <a:pt x="0" y="652"/>
                          </a:lnTo>
                          <a:lnTo>
                            <a:pt x="2" y="13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 cap="flat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1" hangingPunct="1"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defRPr/>
                      </a:pPr>
                      <a:endParaRPr lang="ro-RO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a typeface="Microsoft YaHei" charset="-122"/>
                      </a:endParaRPr>
                    </a:p>
                  </p:txBody>
                </p:sp>
              </p:grpSp>
              <p:sp>
                <p:nvSpPr>
                  <p:cNvPr id="459" name="Freeform 410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54"/>
                    <a:ext cx="67" cy="0"/>
                  </a:xfrm>
                  <a:custGeom>
                    <a:avLst/>
                    <a:gdLst>
                      <a:gd name="T0" fmla="*/ 0 w 1410"/>
                      <a:gd name="T1" fmla="*/ 0 h 26"/>
                      <a:gd name="T2" fmla="*/ 0 w 1410"/>
                      <a:gd name="T3" fmla="*/ 0 h 26"/>
                      <a:gd name="T4" fmla="*/ 0 w 1410"/>
                      <a:gd name="T5" fmla="*/ 0 h 26"/>
                      <a:gd name="T6" fmla="*/ 0 w 1410"/>
                      <a:gd name="T7" fmla="*/ 0 h 26"/>
                      <a:gd name="T8" fmla="*/ 0 w 1410"/>
                      <a:gd name="T9" fmla="*/ 0 h 26"/>
                      <a:gd name="T10" fmla="*/ 0 w 1410"/>
                      <a:gd name="T11" fmla="*/ 0 h 26"/>
                      <a:gd name="T12" fmla="*/ 0 w 1410"/>
                      <a:gd name="T13" fmla="*/ 0 h 26"/>
                      <a:gd name="T14" fmla="*/ 0 w 1410"/>
                      <a:gd name="T15" fmla="*/ 0 h 26"/>
                      <a:gd name="T16" fmla="*/ 0 w 1410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10"/>
                      <a:gd name="T28" fmla="*/ 0 h 26"/>
                      <a:gd name="T29" fmla="*/ 1410 w 1410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10" h="26">
                        <a:moveTo>
                          <a:pt x="1400" y="0"/>
                        </a:moveTo>
                        <a:lnTo>
                          <a:pt x="1410" y="26"/>
                        </a:lnTo>
                        <a:lnTo>
                          <a:pt x="11" y="26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1" y="19"/>
                        </a:lnTo>
                        <a:lnTo>
                          <a:pt x="0" y="14"/>
                        </a:lnTo>
                        <a:lnTo>
                          <a:pt x="22" y="0"/>
                        </a:lnTo>
                        <a:lnTo>
                          <a:pt x="140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0" name="Freeform 411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63"/>
                    <a:ext cx="67" cy="48"/>
                  </a:xfrm>
                  <a:custGeom>
                    <a:avLst/>
                    <a:gdLst>
                      <a:gd name="T0" fmla="*/ 0 w 1417"/>
                      <a:gd name="T1" fmla="*/ 0 h 1802"/>
                      <a:gd name="T2" fmla="*/ 0 w 1417"/>
                      <a:gd name="T3" fmla="*/ 0 h 1802"/>
                      <a:gd name="T4" fmla="*/ 0 w 1417"/>
                      <a:gd name="T5" fmla="*/ 0 h 1802"/>
                      <a:gd name="T6" fmla="*/ 0 w 1417"/>
                      <a:gd name="T7" fmla="*/ 0 h 1802"/>
                      <a:gd name="T8" fmla="*/ 0 w 1417"/>
                      <a:gd name="T9" fmla="*/ 0 h 1802"/>
                      <a:gd name="T10" fmla="*/ 0 w 1417"/>
                      <a:gd name="T11" fmla="*/ 0 h 1802"/>
                      <a:gd name="T12" fmla="*/ 0 w 1417"/>
                      <a:gd name="T13" fmla="*/ 0 h 18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17"/>
                      <a:gd name="T22" fmla="*/ 0 h 1802"/>
                      <a:gd name="T23" fmla="*/ 1417 w 1417"/>
                      <a:gd name="T24" fmla="*/ 1802 h 18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17" h="1802">
                        <a:moveTo>
                          <a:pt x="1417" y="4"/>
                        </a:moveTo>
                        <a:lnTo>
                          <a:pt x="0" y="0"/>
                        </a:lnTo>
                        <a:lnTo>
                          <a:pt x="0" y="1802"/>
                        </a:lnTo>
                        <a:lnTo>
                          <a:pt x="545" y="1802"/>
                        </a:lnTo>
                        <a:lnTo>
                          <a:pt x="545" y="659"/>
                        </a:lnTo>
                        <a:lnTo>
                          <a:pt x="1417" y="655"/>
                        </a:lnTo>
                        <a:lnTo>
                          <a:pt x="1417" y="4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1" name="Freeform 412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63"/>
                    <a:ext cx="0" cy="48"/>
                  </a:xfrm>
                  <a:custGeom>
                    <a:avLst/>
                    <a:gdLst>
                      <a:gd name="T0" fmla="*/ 0 w 21"/>
                      <a:gd name="T1" fmla="*/ 0 h 1814"/>
                      <a:gd name="T2" fmla="*/ 0 w 21"/>
                      <a:gd name="T3" fmla="*/ 0 h 1814"/>
                      <a:gd name="T4" fmla="*/ 0 w 21"/>
                      <a:gd name="T5" fmla="*/ 0 h 1814"/>
                      <a:gd name="T6" fmla="*/ 0 w 21"/>
                      <a:gd name="T7" fmla="*/ 0 h 1814"/>
                      <a:gd name="T8" fmla="*/ 0 w 21"/>
                      <a:gd name="T9" fmla="*/ 0 h 1814"/>
                      <a:gd name="T10" fmla="*/ 0 w 21"/>
                      <a:gd name="T11" fmla="*/ 0 h 1814"/>
                      <a:gd name="T12" fmla="*/ 0 w 21"/>
                      <a:gd name="T13" fmla="*/ 0 h 1814"/>
                      <a:gd name="T14" fmla="*/ 0 w 21"/>
                      <a:gd name="T15" fmla="*/ 0 h 1814"/>
                      <a:gd name="T16" fmla="*/ 0 w 21"/>
                      <a:gd name="T17" fmla="*/ 0 h 18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814"/>
                      <a:gd name="T29" fmla="*/ 0 w 21"/>
                      <a:gd name="T30" fmla="*/ 1814 h 18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814">
                        <a:moveTo>
                          <a:pt x="0" y="0"/>
                        </a:moveTo>
                        <a:lnTo>
                          <a:pt x="21" y="13"/>
                        </a:lnTo>
                        <a:lnTo>
                          <a:pt x="21" y="1788"/>
                        </a:lnTo>
                        <a:lnTo>
                          <a:pt x="10" y="1814"/>
                        </a:lnTo>
                        <a:lnTo>
                          <a:pt x="6" y="1813"/>
                        </a:lnTo>
                        <a:lnTo>
                          <a:pt x="3" y="1811"/>
                        </a:lnTo>
                        <a:lnTo>
                          <a:pt x="0" y="1807"/>
                        </a:lnTo>
                        <a:lnTo>
                          <a:pt x="0" y="18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2" name="Freeform 413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213"/>
                    <a:ext cx="24" cy="0"/>
                  </a:xfrm>
                  <a:custGeom>
                    <a:avLst/>
                    <a:gdLst>
                      <a:gd name="T0" fmla="*/ 0 w 556"/>
                      <a:gd name="T1" fmla="*/ 0 h 26"/>
                      <a:gd name="T2" fmla="*/ 0 w 556"/>
                      <a:gd name="T3" fmla="*/ 0 h 26"/>
                      <a:gd name="T4" fmla="*/ 0 w 556"/>
                      <a:gd name="T5" fmla="*/ 0 h 26"/>
                      <a:gd name="T6" fmla="*/ 0 w 556"/>
                      <a:gd name="T7" fmla="*/ 0 h 26"/>
                      <a:gd name="T8" fmla="*/ 0 w 556"/>
                      <a:gd name="T9" fmla="*/ 0 h 26"/>
                      <a:gd name="T10" fmla="*/ 0 w 556"/>
                      <a:gd name="T11" fmla="*/ 0 h 26"/>
                      <a:gd name="T12" fmla="*/ 0 w 556"/>
                      <a:gd name="T13" fmla="*/ 0 h 26"/>
                      <a:gd name="T14" fmla="*/ 0 w 556"/>
                      <a:gd name="T15" fmla="*/ 0 h 26"/>
                      <a:gd name="T16" fmla="*/ 0 w 556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56"/>
                      <a:gd name="T28" fmla="*/ 0 h 26"/>
                      <a:gd name="T29" fmla="*/ 556 w 556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56" h="26">
                        <a:moveTo>
                          <a:pt x="0" y="26"/>
                        </a:moveTo>
                        <a:lnTo>
                          <a:pt x="11" y="0"/>
                        </a:lnTo>
                        <a:lnTo>
                          <a:pt x="534" y="0"/>
                        </a:lnTo>
                        <a:lnTo>
                          <a:pt x="556" y="14"/>
                        </a:lnTo>
                        <a:lnTo>
                          <a:pt x="555" y="19"/>
                        </a:lnTo>
                        <a:lnTo>
                          <a:pt x="553" y="23"/>
                        </a:lnTo>
                        <a:lnTo>
                          <a:pt x="549" y="25"/>
                        </a:lnTo>
                        <a:lnTo>
                          <a:pt x="545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3" name="Freeform 414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81"/>
                    <a:ext cx="0" cy="29"/>
                  </a:xfrm>
                  <a:custGeom>
                    <a:avLst/>
                    <a:gdLst>
                      <a:gd name="T0" fmla="*/ 0 w 22"/>
                      <a:gd name="T1" fmla="*/ 0 h 1157"/>
                      <a:gd name="T2" fmla="*/ 0 w 22"/>
                      <a:gd name="T3" fmla="*/ 0 h 1157"/>
                      <a:gd name="T4" fmla="*/ 0 w 22"/>
                      <a:gd name="T5" fmla="*/ 0 h 1157"/>
                      <a:gd name="T6" fmla="*/ 0 w 22"/>
                      <a:gd name="T7" fmla="*/ 0 h 1157"/>
                      <a:gd name="T8" fmla="*/ 0 w 22"/>
                      <a:gd name="T9" fmla="*/ 0 h 1157"/>
                      <a:gd name="T10" fmla="*/ 0 w 22"/>
                      <a:gd name="T11" fmla="*/ 0 h 1157"/>
                      <a:gd name="T12" fmla="*/ 0 w 22"/>
                      <a:gd name="T13" fmla="*/ 0 h 1157"/>
                      <a:gd name="T14" fmla="*/ 0 w 22"/>
                      <a:gd name="T15" fmla="*/ 0 h 1157"/>
                      <a:gd name="T16" fmla="*/ 0 w 22"/>
                      <a:gd name="T17" fmla="*/ 0 h 11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157"/>
                      <a:gd name="T29" fmla="*/ 0 w 22"/>
                      <a:gd name="T30" fmla="*/ 1157 h 115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157">
                        <a:moveTo>
                          <a:pt x="22" y="1157"/>
                        </a:moveTo>
                        <a:lnTo>
                          <a:pt x="0" y="1143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4" y="4"/>
                        </a:lnTo>
                        <a:lnTo>
                          <a:pt x="7" y="2"/>
                        </a:lnTo>
                        <a:lnTo>
                          <a:pt x="11" y="0"/>
                        </a:lnTo>
                        <a:lnTo>
                          <a:pt x="22" y="26"/>
                        </a:lnTo>
                        <a:lnTo>
                          <a:pt x="22" y="1157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4" name="Freeform 415"/>
                  <p:cNvSpPr>
                    <a:spLocks noChangeArrowheads="1"/>
                  </p:cNvSpPr>
                  <p:nvPr/>
                </p:nvSpPr>
                <p:spPr bwMode="auto">
                  <a:xfrm>
                    <a:off x="3833" y="181"/>
                    <a:ext cx="41" cy="0"/>
                  </a:xfrm>
                  <a:custGeom>
                    <a:avLst/>
                    <a:gdLst>
                      <a:gd name="T0" fmla="*/ 0 w 883"/>
                      <a:gd name="T1" fmla="*/ 0 h 28"/>
                      <a:gd name="T2" fmla="*/ 0 w 883"/>
                      <a:gd name="T3" fmla="*/ 0 h 28"/>
                      <a:gd name="T4" fmla="*/ 0 w 883"/>
                      <a:gd name="T5" fmla="*/ 0 h 28"/>
                      <a:gd name="T6" fmla="*/ 0 w 883"/>
                      <a:gd name="T7" fmla="*/ 0 h 28"/>
                      <a:gd name="T8" fmla="*/ 0 w 883"/>
                      <a:gd name="T9" fmla="*/ 0 h 28"/>
                      <a:gd name="T10" fmla="*/ 0 w 883"/>
                      <a:gd name="T11" fmla="*/ 0 h 28"/>
                      <a:gd name="T12" fmla="*/ 0 w 883"/>
                      <a:gd name="T13" fmla="*/ 0 h 28"/>
                      <a:gd name="T14" fmla="*/ 0 w 883"/>
                      <a:gd name="T15" fmla="*/ 0 h 28"/>
                      <a:gd name="T16" fmla="*/ 0 w 883"/>
                      <a:gd name="T17" fmla="*/ 0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3"/>
                      <a:gd name="T28" fmla="*/ 0 h 28"/>
                      <a:gd name="T29" fmla="*/ 883 w 883"/>
                      <a:gd name="T30" fmla="*/ 0 h 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3" h="28">
                        <a:moveTo>
                          <a:pt x="11" y="28"/>
                        </a:moveTo>
                        <a:lnTo>
                          <a:pt x="0" y="2"/>
                        </a:lnTo>
                        <a:lnTo>
                          <a:pt x="861" y="0"/>
                        </a:lnTo>
                        <a:lnTo>
                          <a:pt x="883" y="12"/>
                        </a:lnTo>
                        <a:lnTo>
                          <a:pt x="882" y="17"/>
                        </a:lnTo>
                        <a:lnTo>
                          <a:pt x="879" y="22"/>
                        </a:lnTo>
                        <a:lnTo>
                          <a:pt x="876" y="25"/>
                        </a:lnTo>
                        <a:lnTo>
                          <a:pt x="872" y="26"/>
                        </a:lnTo>
                        <a:lnTo>
                          <a:pt x="11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5" name="Freeform 416"/>
                  <p:cNvSpPr>
                    <a:spLocks noChangeArrowheads="1"/>
                  </p:cNvSpPr>
                  <p:nvPr/>
                </p:nvSpPr>
                <p:spPr bwMode="auto">
                  <a:xfrm>
                    <a:off x="3876" y="163"/>
                    <a:ext cx="0" cy="15"/>
                  </a:xfrm>
                  <a:custGeom>
                    <a:avLst/>
                    <a:gdLst>
                      <a:gd name="T0" fmla="*/ 0 w 22"/>
                      <a:gd name="T1" fmla="*/ 0 h 663"/>
                      <a:gd name="T2" fmla="*/ 0 w 22"/>
                      <a:gd name="T3" fmla="*/ 0 h 663"/>
                      <a:gd name="T4" fmla="*/ 0 w 22"/>
                      <a:gd name="T5" fmla="*/ 0 h 663"/>
                      <a:gd name="T6" fmla="*/ 0 w 22"/>
                      <a:gd name="T7" fmla="*/ 0 h 663"/>
                      <a:gd name="T8" fmla="*/ 0 w 22"/>
                      <a:gd name="T9" fmla="*/ 0 h 663"/>
                      <a:gd name="T10" fmla="*/ 0 w 22"/>
                      <a:gd name="T11" fmla="*/ 0 h 663"/>
                      <a:gd name="T12" fmla="*/ 0 w 22"/>
                      <a:gd name="T13" fmla="*/ 0 h 663"/>
                      <a:gd name="T14" fmla="*/ 0 w 22"/>
                      <a:gd name="T15" fmla="*/ 0 h 663"/>
                      <a:gd name="T16" fmla="*/ 0 w 22"/>
                      <a:gd name="T17" fmla="*/ 0 h 6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663"/>
                      <a:gd name="T29" fmla="*/ 0 w 22"/>
                      <a:gd name="T30" fmla="*/ 663 h 6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663">
                        <a:moveTo>
                          <a:pt x="22" y="663"/>
                        </a:moveTo>
                        <a:lnTo>
                          <a:pt x="0" y="651"/>
                        </a:lnTo>
                        <a:lnTo>
                          <a:pt x="0" y="26"/>
                        </a:lnTo>
                        <a:lnTo>
                          <a:pt x="11" y="0"/>
                        </a:lnTo>
                        <a:lnTo>
                          <a:pt x="15" y="1"/>
                        </a:lnTo>
                        <a:lnTo>
                          <a:pt x="18" y="3"/>
                        </a:lnTo>
                        <a:lnTo>
                          <a:pt x="21" y="7"/>
                        </a:lnTo>
                        <a:lnTo>
                          <a:pt x="22" y="12"/>
                        </a:lnTo>
                        <a:lnTo>
                          <a:pt x="22" y="663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6" name="Freeform 417"/>
                  <p:cNvSpPr>
                    <a:spLocks noChangeArrowheads="1"/>
                  </p:cNvSpPr>
                  <p:nvPr/>
                </p:nvSpPr>
                <p:spPr bwMode="auto">
                  <a:xfrm>
                    <a:off x="3806" y="163"/>
                    <a:ext cx="67" cy="0"/>
                  </a:xfrm>
                  <a:custGeom>
                    <a:avLst/>
                    <a:gdLst>
                      <a:gd name="T0" fmla="*/ 0 w 1427"/>
                      <a:gd name="T1" fmla="*/ 0 h 31"/>
                      <a:gd name="T2" fmla="*/ 0 w 1427"/>
                      <a:gd name="T3" fmla="*/ 0 h 31"/>
                      <a:gd name="T4" fmla="*/ 0 w 1427"/>
                      <a:gd name="T5" fmla="*/ 0 h 31"/>
                      <a:gd name="T6" fmla="*/ 0 w 1427"/>
                      <a:gd name="T7" fmla="*/ 0 h 31"/>
                      <a:gd name="T8" fmla="*/ 0 w 1427"/>
                      <a:gd name="T9" fmla="*/ 0 h 31"/>
                      <a:gd name="T10" fmla="*/ 0 w 1427"/>
                      <a:gd name="T11" fmla="*/ 0 h 31"/>
                      <a:gd name="T12" fmla="*/ 0 w 1427"/>
                      <a:gd name="T13" fmla="*/ 0 h 31"/>
                      <a:gd name="T14" fmla="*/ 0 w 1427"/>
                      <a:gd name="T15" fmla="*/ 0 h 31"/>
                      <a:gd name="T16" fmla="*/ 0 w 1427"/>
                      <a:gd name="T17" fmla="*/ 0 h 3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27"/>
                      <a:gd name="T28" fmla="*/ 0 h 31"/>
                      <a:gd name="T29" fmla="*/ 1427 w 1427"/>
                      <a:gd name="T30" fmla="*/ 0 h 3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27" h="31">
                        <a:moveTo>
                          <a:pt x="1427" y="5"/>
                        </a:moveTo>
                        <a:lnTo>
                          <a:pt x="1416" y="31"/>
                        </a:lnTo>
                        <a:lnTo>
                          <a:pt x="21" y="26"/>
                        </a:lnTo>
                        <a:lnTo>
                          <a:pt x="0" y="13"/>
                        </a:lnTo>
                        <a:lnTo>
                          <a:pt x="0" y="8"/>
                        </a:lnTo>
                        <a:lnTo>
                          <a:pt x="3" y="3"/>
                        </a:lnTo>
                        <a:lnTo>
                          <a:pt x="6" y="1"/>
                        </a:lnTo>
                        <a:lnTo>
                          <a:pt x="10" y="0"/>
                        </a:lnTo>
                        <a:lnTo>
                          <a:pt x="1427" y="5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7" name="Freeform 418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04"/>
                    <a:ext cx="67" cy="48"/>
                  </a:xfrm>
                  <a:custGeom>
                    <a:avLst/>
                    <a:gdLst>
                      <a:gd name="T0" fmla="*/ 0 w 1418"/>
                      <a:gd name="T1" fmla="*/ 0 h 1809"/>
                      <a:gd name="T2" fmla="*/ 0 w 1418"/>
                      <a:gd name="T3" fmla="*/ 0 h 1809"/>
                      <a:gd name="T4" fmla="*/ 0 w 1418"/>
                      <a:gd name="T5" fmla="*/ 0 h 1809"/>
                      <a:gd name="T6" fmla="*/ 0 w 1418"/>
                      <a:gd name="T7" fmla="*/ 0 h 1809"/>
                      <a:gd name="T8" fmla="*/ 0 w 1418"/>
                      <a:gd name="T9" fmla="*/ 0 h 1809"/>
                      <a:gd name="T10" fmla="*/ 0 w 1418"/>
                      <a:gd name="T11" fmla="*/ 0 h 1809"/>
                      <a:gd name="T12" fmla="*/ 0 w 1418"/>
                      <a:gd name="T13" fmla="*/ 0 h 180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18"/>
                      <a:gd name="T22" fmla="*/ 0 h 1809"/>
                      <a:gd name="T23" fmla="*/ 1418 w 1418"/>
                      <a:gd name="T24" fmla="*/ 1809 h 180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18" h="1809">
                        <a:moveTo>
                          <a:pt x="2" y="1809"/>
                        </a:moveTo>
                        <a:lnTo>
                          <a:pt x="0" y="1143"/>
                        </a:lnTo>
                        <a:lnTo>
                          <a:pt x="860" y="1143"/>
                        </a:lnTo>
                        <a:lnTo>
                          <a:pt x="860" y="0"/>
                        </a:lnTo>
                        <a:lnTo>
                          <a:pt x="1418" y="2"/>
                        </a:lnTo>
                        <a:lnTo>
                          <a:pt x="1418" y="1809"/>
                        </a:lnTo>
                        <a:lnTo>
                          <a:pt x="2" y="1809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8" name="Freeform 419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36"/>
                    <a:ext cx="40" cy="0"/>
                  </a:xfrm>
                  <a:custGeom>
                    <a:avLst/>
                    <a:gdLst>
                      <a:gd name="T0" fmla="*/ 0 w 871"/>
                      <a:gd name="T1" fmla="*/ 0 h 27"/>
                      <a:gd name="T2" fmla="*/ 0 w 871"/>
                      <a:gd name="T3" fmla="*/ 0 h 27"/>
                      <a:gd name="T4" fmla="*/ 0 w 871"/>
                      <a:gd name="T5" fmla="*/ 0 h 27"/>
                      <a:gd name="T6" fmla="*/ 0 w 871"/>
                      <a:gd name="T7" fmla="*/ 0 h 27"/>
                      <a:gd name="T8" fmla="*/ 0 w 871"/>
                      <a:gd name="T9" fmla="*/ 0 h 27"/>
                      <a:gd name="T10" fmla="*/ 0 w 871"/>
                      <a:gd name="T11" fmla="*/ 0 h 27"/>
                      <a:gd name="T12" fmla="*/ 0 w 871"/>
                      <a:gd name="T13" fmla="*/ 0 h 27"/>
                      <a:gd name="T14" fmla="*/ 0 w 871"/>
                      <a:gd name="T15" fmla="*/ 0 h 27"/>
                      <a:gd name="T16" fmla="*/ 0 w 871"/>
                      <a:gd name="T17" fmla="*/ 0 h 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1"/>
                      <a:gd name="T28" fmla="*/ 0 h 27"/>
                      <a:gd name="T29" fmla="*/ 871 w 871"/>
                      <a:gd name="T30" fmla="*/ 0 h 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1" h="27">
                        <a:moveTo>
                          <a:pt x="11" y="27"/>
                        </a:moveTo>
                        <a:lnTo>
                          <a:pt x="0" y="0"/>
                        </a:lnTo>
                        <a:lnTo>
                          <a:pt x="850" y="0"/>
                        </a:lnTo>
                        <a:lnTo>
                          <a:pt x="871" y="14"/>
                        </a:lnTo>
                        <a:lnTo>
                          <a:pt x="870" y="19"/>
                        </a:lnTo>
                        <a:lnTo>
                          <a:pt x="868" y="24"/>
                        </a:lnTo>
                        <a:lnTo>
                          <a:pt x="864" y="26"/>
                        </a:lnTo>
                        <a:lnTo>
                          <a:pt x="860" y="27"/>
                        </a:lnTo>
                        <a:lnTo>
                          <a:pt x="11" y="27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69" name="Freeform 420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103"/>
                    <a:ext cx="0" cy="29"/>
                  </a:xfrm>
                  <a:custGeom>
                    <a:avLst/>
                    <a:gdLst>
                      <a:gd name="T0" fmla="*/ 0 w 21"/>
                      <a:gd name="T1" fmla="*/ 0 h 1156"/>
                      <a:gd name="T2" fmla="*/ 0 w 21"/>
                      <a:gd name="T3" fmla="*/ 0 h 1156"/>
                      <a:gd name="T4" fmla="*/ 0 w 21"/>
                      <a:gd name="T5" fmla="*/ 0 h 1156"/>
                      <a:gd name="T6" fmla="*/ 0 w 21"/>
                      <a:gd name="T7" fmla="*/ 0 h 1156"/>
                      <a:gd name="T8" fmla="*/ 0 w 21"/>
                      <a:gd name="T9" fmla="*/ 0 h 1156"/>
                      <a:gd name="T10" fmla="*/ 0 w 21"/>
                      <a:gd name="T11" fmla="*/ 0 h 1156"/>
                      <a:gd name="T12" fmla="*/ 0 w 21"/>
                      <a:gd name="T13" fmla="*/ 0 h 1156"/>
                      <a:gd name="T14" fmla="*/ 0 w 21"/>
                      <a:gd name="T15" fmla="*/ 0 h 1156"/>
                      <a:gd name="T16" fmla="*/ 0 w 21"/>
                      <a:gd name="T17" fmla="*/ 0 h 115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156"/>
                      <a:gd name="T29" fmla="*/ 0 w 21"/>
                      <a:gd name="T30" fmla="*/ 1156 h 115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156">
                        <a:moveTo>
                          <a:pt x="21" y="1156"/>
                        </a:moveTo>
                        <a:lnTo>
                          <a:pt x="0" y="1142"/>
                        </a:lnTo>
                        <a:lnTo>
                          <a:pt x="0" y="13"/>
                        </a:lnTo>
                        <a:lnTo>
                          <a:pt x="1" y="8"/>
                        </a:lnTo>
                        <a:lnTo>
                          <a:pt x="3" y="4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21" y="26"/>
                        </a:lnTo>
                        <a:lnTo>
                          <a:pt x="21" y="115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0" name="Freeform 421"/>
                  <p:cNvSpPr>
                    <a:spLocks noChangeArrowheads="1"/>
                  </p:cNvSpPr>
                  <p:nvPr/>
                </p:nvSpPr>
                <p:spPr bwMode="auto">
                  <a:xfrm>
                    <a:off x="3767" y="103"/>
                    <a:ext cx="25" cy="0"/>
                  </a:xfrm>
                  <a:custGeom>
                    <a:avLst/>
                    <a:gdLst>
                      <a:gd name="T0" fmla="*/ 0 w 569"/>
                      <a:gd name="T1" fmla="*/ 0 h 29"/>
                      <a:gd name="T2" fmla="*/ 0 w 569"/>
                      <a:gd name="T3" fmla="*/ 0 h 29"/>
                      <a:gd name="T4" fmla="*/ 0 w 569"/>
                      <a:gd name="T5" fmla="*/ 0 h 29"/>
                      <a:gd name="T6" fmla="*/ 0 w 569"/>
                      <a:gd name="T7" fmla="*/ 0 h 29"/>
                      <a:gd name="T8" fmla="*/ 0 w 569"/>
                      <a:gd name="T9" fmla="*/ 0 h 29"/>
                      <a:gd name="T10" fmla="*/ 0 w 569"/>
                      <a:gd name="T11" fmla="*/ 0 h 29"/>
                      <a:gd name="T12" fmla="*/ 0 w 569"/>
                      <a:gd name="T13" fmla="*/ 0 h 29"/>
                      <a:gd name="T14" fmla="*/ 0 w 569"/>
                      <a:gd name="T15" fmla="*/ 0 h 29"/>
                      <a:gd name="T16" fmla="*/ 0 w 569"/>
                      <a:gd name="T17" fmla="*/ 0 h 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9"/>
                      <a:gd name="T28" fmla="*/ 0 h 29"/>
                      <a:gd name="T29" fmla="*/ 569 w 569"/>
                      <a:gd name="T30" fmla="*/ 0 h 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9" h="29">
                        <a:moveTo>
                          <a:pt x="11" y="26"/>
                        </a:moveTo>
                        <a:lnTo>
                          <a:pt x="0" y="0"/>
                        </a:lnTo>
                        <a:lnTo>
                          <a:pt x="558" y="1"/>
                        </a:lnTo>
                        <a:lnTo>
                          <a:pt x="563" y="3"/>
                        </a:lnTo>
                        <a:lnTo>
                          <a:pt x="566" y="6"/>
                        </a:lnTo>
                        <a:lnTo>
                          <a:pt x="568" y="10"/>
                        </a:lnTo>
                        <a:lnTo>
                          <a:pt x="569" y="15"/>
                        </a:lnTo>
                        <a:lnTo>
                          <a:pt x="547" y="29"/>
                        </a:lnTo>
                        <a:lnTo>
                          <a:pt x="11" y="2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1" name="Freeform 422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104"/>
                    <a:ext cx="0" cy="48"/>
                  </a:xfrm>
                  <a:custGeom>
                    <a:avLst/>
                    <a:gdLst>
                      <a:gd name="T0" fmla="*/ 0 w 22"/>
                      <a:gd name="T1" fmla="*/ 0 h 1819"/>
                      <a:gd name="T2" fmla="*/ 0 w 22"/>
                      <a:gd name="T3" fmla="*/ 0 h 1819"/>
                      <a:gd name="T4" fmla="*/ 0 w 22"/>
                      <a:gd name="T5" fmla="*/ 0 h 1819"/>
                      <a:gd name="T6" fmla="*/ 0 w 22"/>
                      <a:gd name="T7" fmla="*/ 0 h 1819"/>
                      <a:gd name="T8" fmla="*/ 0 w 22"/>
                      <a:gd name="T9" fmla="*/ 0 h 1819"/>
                      <a:gd name="T10" fmla="*/ 0 w 22"/>
                      <a:gd name="T11" fmla="*/ 0 h 1819"/>
                      <a:gd name="T12" fmla="*/ 0 w 22"/>
                      <a:gd name="T13" fmla="*/ 0 h 1819"/>
                      <a:gd name="T14" fmla="*/ 0 w 22"/>
                      <a:gd name="T15" fmla="*/ 0 h 1819"/>
                      <a:gd name="T16" fmla="*/ 0 w 22"/>
                      <a:gd name="T17" fmla="*/ 0 h 18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819"/>
                      <a:gd name="T29" fmla="*/ 0 w 22"/>
                      <a:gd name="T30" fmla="*/ 1819 h 181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819">
                        <a:moveTo>
                          <a:pt x="0" y="14"/>
                        </a:moveTo>
                        <a:lnTo>
                          <a:pt x="22" y="0"/>
                        </a:lnTo>
                        <a:lnTo>
                          <a:pt x="22" y="1807"/>
                        </a:lnTo>
                        <a:lnTo>
                          <a:pt x="21" y="1812"/>
                        </a:lnTo>
                        <a:lnTo>
                          <a:pt x="19" y="1815"/>
                        </a:lnTo>
                        <a:lnTo>
                          <a:pt x="16" y="1818"/>
                        </a:lnTo>
                        <a:lnTo>
                          <a:pt x="11" y="1819"/>
                        </a:lnTo>
                        <a:lnTo>
                          <a:pt x="0" y="1793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2" name="Freeform 423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54"/>
                    <a:ext cx="68" cy="0"/>
                  </a:xfrm>
                  <a:custGeom>
                    <a:avLst/>
                    <a:gdLst>
                      <a:gd name="T0" fmla="*/ 0 w 1427"/>
                      <a:gd name="T1" fmla="*/ 0 h 26"/>
                      <a:gd name="T2" fmla="*/ 0 w 1427"/>
                      <a:gd name="T3" fmla="*/ 0 h 26"/>
                      <a:gd name="T4" fmla="*/ 0 w 1427"/>
                      <a:gd name="T5" fmla="*/ 0 h 26"/>
                      <a:gd name="T6" fmla="*/ 0 w 1427"/>
                      <a:gd name="T7" fmla="*/ 0 h 26"/>
                      <a:gd name="T8" fmla="*/ 0 w 1427"/>
                      <a:gd name="T9" fmla="*/ 0 h 26"/>
                      <a:gd name="T10" fmla="*/ 0 w 1427"/>
                      <a:gd name="T11" fmla="*/ 0 h 26"/>
                      <a:gd name="T12" fmla="*/ 0 w 1427"/>
                      <a:gd name="T13" fmla="*/ 0 h 26"/>
                      <a:gd name="T14" fmla="*/ 0 w 1427"/>
                      <a:gd name="T15" fmla="*/ 0 h 26"/>
                      <a:gd name="T16" fmla="*/ 0 w 1427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27"/>
                      <a:gd name="T28" fmla="*/ 0 h 26"/>
                      <a:gd name="T29" fmla="*/ 1427 w 1427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27" h="26">
                        <a:moveTo>
                          <a:pt x="1416" y="0"/>
                        </a:moveTo>
                        <a:lnTo>
                          <a:pt x="1427" y="26"/>
                        </a:lnTo>
                        <a:lnTo>
                          <a:pt x="11" y="26"/>
                        </a:lnTo>
                        <a:lnTo>
                          <a:pt x="7" y="25"/>
                        </a:lnTo>
                        <a:lnTo>
                          <a:pt x="3" y="22"/>
                        </a:lnTo>
                        <a:lnTo>
                          <a:pt x="1" y="19"/>
                        </a:lnTo>
                        <a:lnTo>
                          <a:pt x="0" y="14"/>
                        </a:lnTo>
                        <a:lnTo>
                          <a:pt x="22" y="0"/>
                        </a:lnTo>
                        <a:lnTo>
                          <a:pt x="1416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3" name="Freeform 424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36"/>
                    <a:ext cx="0" cy="16"/>
                  </a:xfrm>
                  <a:custGeom>
                    <a:avLst/>
                    <a:gdLst>
                      <a:gd name="T0" fmla="*/ 0 w 24"/>
                      <a:gd name="T1" fmla="*/ 0 h 680"/>
                      <a:gd name="T2" fmla="*/ 0 w 24"/>
                      <a:gd name="T3" fmla="*/ 0 h 680"/>
                      <a:gd name="T4" fmla="*/ 0 w 24"/>
                      <a:gd name="T5" fmla="*/ 0 h 680"/>
                      <a:gd name="T6" fmla="*/ 0 w 24"/>
                      <a:gd name="T7" fmla="*/ 0 h 680"/>
                      <a:gd name="T8" fmla="*/ 0 w 24"/>
                      <a:gd name="T9" fmla="*/ 0 h 680"/>
                      <a:gd name="T10" fmla="*/ 0 w 24"/>
                      <a:gd name="T11" fmla="*/ 0 h 680"/>
                      <a:gd name="T12" fmla="*/ 0 w 24"/>
                      <a:gd name="T13" fmla="*/ 0 h 680"/>
                      <a:gd name="T14" fmla="*/ 0 w 24"/>
                      <a:gd name="T15" fmla="*/ 0 h 680"/>
                      <a:gd name="T16" fmla="*/ 0 w 24"/>
                      <a:gd name="T17" fmla="*/ 0 h 68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"/>
                      <a:gd name="T28" fmla="*/ 0 h 680"/>
                      <a:gd name="T29" fmla="*/ 0 w 24"/>
                      <a:gd name="T30" fmla="*/ 680 h 68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" h="680">
                        <a:moveTo>
                          <a:pt x="24" y="666"/>
                        </a:moveTo>
                        <a:lnTo>
                          <a:pt x="2" y="680"/>
                        </a:lnTo>
                        <a:lnTo>
                          <a:pt x="0" y="14"/>
                        </a:lnTo>
                        <a:lnTo>
                          <a:pt x="1" y="9"/>
                        </a:lnTo>
                        <a:lnTo>
                          <a:pt x="4" y="5"/>
                        </a:lnTo>
                        <a:lnTo>
                          <a:pt x="7" y="1"/>
                        </a:lnTo>
                        <a:lnTo>
                          <a:pt x="11" y="0"/>
                        </a:lnTo>
                        <a:lnTo>
                          <a:pt x="22" y="27"/>
                        </a:lnTo>
                        <a:lnTo>
                          <a:pt x="24" y="66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4" name="Freeform 425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3"/>
                    <a:ext cx="67" cy="48"/>
                  </a:xfrm>
                  <a:custGeom>
                    <a:avLst/>
                    <a:gdLst>
                      <a:gd name="T0" fmla="*/ 0 w 1416"/>
                      <a:gd name="T1" fmla="*/ 0 h 1802"/>
                      <a:gd name="T2" fmla="*/ 0 w 1416"/>
                      <a:gd name="T3" fmla="*/ 0 h 1802"/>
                      <a:gd name="T4" fmla="*/ 0 w 1416"/>
                      <a:gd name="T5" fmla="*/ 0 h 1802"/>
                      <a:gd name="T6" fmla="*/ 0 w 1416"/>
                      <a:gd name="T7" fmla="*/ 0 h 1802"/>
                      <a:gd name="T8" fmla="*/ 0 w 1416"/>
                      <a:gd name="T9" fmla="*/ 0 h 1802"/>
                      <a:gd name="T10" fmla="*/ 0 w 1416"/>
                      <a:gd name="T11" fmla="*/ 0 h 1802"/>
                      <a:gd name="T12" fmla="*/ 0 w 1416"/>
                      <a:gd name="T13" fmla="*/ 0 h 18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16"/>
                      <a:gd name="T22" fmla="*/ 0 h 1802"/>
                      <a:gd name="T23" fmla="*/ 1416 w 1416"/>
                      <a:gd name="T24" fmla="*/ 1802 h 18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16" h="1802">
                        <a:moveTo>
                          <a:pt x="1416" y="1802"/>
                        </a:moveTo>
                        <a:lnTo>
                          <a:pt x="860" y="1802"/>
                        </a:lnTo>
                        <a:lnTo>
                          <a:pt x="860" y="659"/>
                        </a:lnTo>
                        <a:lnTo>
                          <a:pt x="0" y="659"/>
                        </a:lnTo>
                        <a:lnTo>
                          <a:pt x="2" y="3"/>
                        </a:lnTo>
                        <a:lnTo>
                          <a:pt x="1416" y="0"/>
                        </a:lnTo>
                        <a:lnTo>
                          <a:pt x="1416" y="1802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5" name="Freeform 426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181"/>
                    <a:ext cx="0" cy="29"/>
                  </a:xfrm>
                  <a:custGeom>
                    <a:avLst/>
                    <a:gdLst>
                      <a:gd name="T0" fmla="*/ 0 w 21"/>
                      <a:gd name="T1" fmla="*/ 0 h 1157"/>
                      <a:gd name="T2" fmla="*/ 0 w 21"/>
                      <a:gd name="T3" fmla="*/ 0 h 1157"/>
                      <a:gd name="T4" fmla="*/ 0 w 21"/>
                      <a:gd name="T5" fmla="*/ 0 h 1157"/>
                      <a:gd name="T6" fmla="*/ 0 w 21"/>
                      <a:gd name="T7" fmla="*/ 0 h 1157"/>
                      <a:gd name="T8" fmla="*/ 0 w 21"/>
                      <a:gd name="T9" fmla="*/ 0 h 1157"/>
                      <a:gd name="T10" fmla="*/ 0 w 21"/>
                      <a:gd name="T11" fmla="*/ 0 h 1157"/>
                      <a:gd name="T12" fmla="*/ 0 w 21"/>
                      <a:gd name="T13" fmla="*/ 0 h 1157"/>
                      <a:gd name="T14" fmla="*/ 0 w 21"/>
                      <a:gd name="T15" fmla="*/ 0 h 1157"/>
                      <a:gd name="T16" fmla="*/ 0 w 21"/>
                      <a:gd name="T17" fmla="*/ 0 h 115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1"/>
                      <a:gd name="T28" fmla="*/ 0 h 1157"/>
                      <a:gd name="T29" fmla="*/ 0 w 21"/>
                      <a:gd name="T30" fmla="*/ 1157 h 115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1" h="1157">
                        <a:moveTo>
                          <a:pt x="21" y="1143"/>
                        </a:moveTo>
                        <a:lnTo>
                          <a:pt x="0" y="1157"/>
                        </a:lnTo>
                        <a:lnTo>
                          <a:pt x="0" y="26"/>
                        </a:lnTo>
                        <a:lnTo>
                          <a:pt x="10" y="0"/>
                        </a:lnTo>
                        <a:lnTo>
                          <a:pt x="14" y="2"/>
                        </a:lnTo>
                        <a:lnTo>
                          <a:pt x="18" y="4"/>
                        </a:lnTo>
                        <a:lnTo>
                          <a:pt x="20" y="9"/>
                        </a:lnTo>
                        <a:lnTo>
                          <a:pt x="21" y="14"/>
                        </a:lnTo>
                        <a:lnTo>
                          <a:pt x="21" y="1143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6" name="Freeform 427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81"/>
                    <a:ext cx="40" cy="0"/>
                  </a:xfrm>
                  <a:custGeom>
                    <a:avLst/>
                    <a:gdLst>
                      <a:gd name="T0" fmla="*/ 0 w 871"/>
                      <a:gd name="T1" fmla="*/ 0 h 26"/>
                      <a:gd name="T2" fmla="*/ 0 w 871"/>
                      <a:gd name="T3" fmla="*/ 0 h 26"/>
                      <a:gd name="T4" fmla="*/ 0 w 871"/>
                      <a:gd name="T5" fmla="*/ 0 h 26"/>
                      <a:gd name="T6" fmla="*/ 0 w 871"/>
                      <a:gd name="T7" fmla="*/ 0 h 26"/>
                      <a:gd name="T8" fmla="*/ 0 w 871"/>
                      <a:gd name="T9" fmla="*/ 0 h 26"/>
                      <a:gd name="T10" fmla="*/ 0 w 871"/>
                      <a:gd name="T11" fmla="*/ 0 h 26"/>
                      <a:gd name="T12" fmla="*/ 0 w 871"/>
                      <a:gd name="T13" fmla="*/ 0 h 26"/>
                      <a:gd name="T14" fmla="*/ 0 w 871"/>
                      <a:gd name="T15" fmla="*/ 0 h 26"/>
                      <a:gd name="T16" fmla="*/ 0 w 871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1"/>
                      <a:gd name="T28" fmla="*/ 0 h 26"/>
                      <a:gd name="T29" fmla="*/ 871 w 871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1" h="26">
                        <a:moveTo>
                          <a:pt x="871" y="0"/>
                        </a:moveTo>
                        <a:lnTo>
                          <a:pt x="861" y="26"/>
                        </a:lnTo>
                        <a:lnTo>
                          <a:pt x="11" y="26"/>
                        </a:lnTo>
                        <a:lnTo>
                          <a:pt x="7" y="26"/>
                        </a:lnTo>
                        <a:lnTo>
                          <a:pt x="4" y="23"/>
                        </a:lnTo>
                        <a:lnTo>
                          <a:pt x="1" y="19"/>
                        </a:lnTo>
                        <a:lnTo>
                          <a:pt x="0" y="14"/>
                        </a:lnTo>
                        <a:lnTo>
                          <a:pt x="22" y="0"/>
                        </a:lnTo>
                        <a:lnTo>
                          <a:pt x="871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7" name="Freeform 428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3"/>
                    <a:ext cx="0" cy="16"/>
                  </a:xfrm>
                  <a:custGeom>
                    <a:avLst/>
                    <a:gdLst>
                      <a:gd name="T0" fmla="*/ 0 w 24"/>
                      <a:gd name="T1" fmla="*/ 0 h 670"/>
                      <a:gd name="T2" fmla="*/ 0 w 24"/>
                      <a:gd name="T3" fmla="*/ 0 h 670"/>
                      <a:gd name="T4" fmla="*/ 0 w 24"/>
                      <a:gd name="T5" fmla="*/ 0 h 670"/>
                      <a:gd name="T6" fmla="*/ 0 w 24"/>
                      <a:gd name="T7" fmla="*/ 0 h 670"/>
                      <a:gd name="T8" fmla="*/ 0 w 24"/>
                      <a:gd name="T9" fmla="*/ 0 h 670"/>
                      <a:gd name="T10" fmla="*/ 0 w 24"/>
                      <a:gd name="T11" fmla="*/ 0 h 670"/>
                      <a:gd name="T12" fmla="*/ 0 w 24"/>
                      <a:gd name="T13" fmla="*/ 0 h 670"/>
                      <a:gd name="T14" fmla="*/ 0 w 24"/>
                      <a:gd name="T15" fmla="*/ 0 h 670"/>
                      <a:gd name="T16" fmla="*/ 0 w 24"/>
                      <a:gd name="T17" fmla="*/ 0 h 67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4"/>
                      <a:gd name="T28" fmla="*/ 0 h 670"/>
                      <a:gd name="T29" fmla="*/ 0 w 24"/>
                      <a:gd name="T30" fmla="*/ 670 h 67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4" h="670">
                        <a:moveTo>
                          <a:pt x="22" y="656"/>
                        </a:moveTo>
                        <a:lnTo>
                          <a:pt x="0" y="670"/>
                        </a:lnTo>
                        <a:lnTo>
                          <a:pt x="2" y="14"/>
                        </a:lnTo>
                        <a:lnTo>
                          <a:pt x="3" y="8"/>
                        </a:lnTo>
                        <a:lnTo>
                          <a:pt x="5" y="4"/>
                        </a:lnTo>
                        <a:lnTo>
                          <a:pt x="9" y="1"/>
                        </a:lnTo>
                        <a:lnTo>
                          <a:pt x="13" y="0"/>
                        </a:lnTo>
                        <a:lnTo>
                          <a:pt x="24" y="26"/>
                        </a:lnTo>
                        <a:lnTo>
                          <a:pt x="22" y="656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8" name="Freeform 429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63"/>
                    <a:ext cx="68" cy="0"/>
                  </a:xfrm>
                  <a:custGeom>
                    <a:avLst/>
                    <a:gdLst>
                      <a:gd name="T0" fmla="*/ 0 w 1425"/>
                      <a:gd name="T1" fmla="*/ 0 h 28"/>
                      <a:gd name="T2" fmla="*/ 0 w 1425"/>
                      <a:gd name="T3" fmla="*/ 0 h 28"/>
                      <a:gd name="T4" fmla="*/ 0 w 1425"/>
                      <a:gd name="T5" fmla="*/ 0 h 28"/>
                      <a:gd name="T6" fmla="*/ 0 w 1425"/>
                      <a:gd name="T7" fmla="*/ 0 h 28"/>
                      <a:gd name="T8" fmla="*/ 0 w 1425"/>
                      <a:gd name="T9" fmla="*/ 0 h 28"/>
                      <a:gd name="T10" fmla="*/ 0 w 1425"/>
                      <a:gd name="T11" fmla="*/ 0 h 28"/>
                      <a:gd name="T12" fmla="*/ 0 w 1425"/>
                      <a:gd name="T13" fmla="*/ 0 h 28"/>
                      <a:gd name="T14" fmla="*/ 0 w 1425"/>
                      <a:gd name="T15" fmla="*/ 0 h 28"/>
                      <a:gd name="T16" fmla="*/ 0 w 1425"/>
                      <a:gd name="T17" fmla="*/ 0 h 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25"/>
                      <a:gd name="T28" fmla="*/ 0 h 28"/>
                      <a:gd name="T29" fmla="*/ 1425 w 1425"/>
                      <a:gd name="T30" fmla="*/ 0 h 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25" h="28">
                        <a:moveTo>
                          <a:pt x="11" y="28"/>
                        </a:moveTo>
                        <a:lnTo>
                          <a:pt x="0" y="2"/>
                        </a:lnTo>
                        <a:lnTo>
                          <a:pt x="1414" y="0"/>
                        </a:lnTo>
                        <a:lnTo>
                          <a:pt x="1419" y="1"/>
                        </a:lnTo>
                        <a:lnTo>
                          <a:pt x="1422" y="3"/>
                        </a:lnTo>
                        <a:lnTo>
                          <a:pt x="1425" y="8"/>
                        </a:lnTo>
                        <a:lnTo>
                          <a:pt x="1425" y="13"/>
                        </a:lnTo>
                        <a:lnTo>
                          <a:pt x="1403" y="26"/>
                        </a:lnTo>
                        <a:lnTo>
                          <a:pt x="11" y="28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79" name="Freeform 430"/>
                  <p:cNvSpPr>
                    <a:spLocks noChangeArrowheads="1"/>
                  </p:cNvSpPr>
                  <p:nvPr/>
                </p:nvSpPr>
                <p:spPr bwMode="auto">
                  <a:xfrm>
                    <a:off x="3794" y="163"/>
                    <a:ext cx="0" cy="48"/>
                  </a:xfrm>
                  <a:custGeom>
                    <a:avLst/>
                    <a:gdLst>
                      <a:gd name="T0" fmla="*/ 0 w 22"/>
                      <a:gd name="T1" fmla="*/ 0 h 1814"/>
                      <a:gd name="T2" fmla="*/ 0 w 22"/>
                      <a:gd name="T3" fmla="*/ 0 h 1814"/>
                      <a:gd name="T4" fmla="*/ 0 w 22"/>
                      <a:gd name="T5" fmla="*/ 0 h 1814"/>
                      <a:gd name="T6" fmla="*/ 0 w 22"/>
                      <a:gd name="T7" fmla="*/ 0 h 1814"/>
                      <a:gd name="T8" fmla="*/ 0 w 22"/>
                      <a:gd name="T9" fmla="*/ 0 h 1814"/>
                      <a:gd name="T10" fmla="*/ 0 w 22"/>
                      <a:gd name="T11" fmla="*/ 0 h 1814"/>
                      <a:gd name="T12" fmla="*/ 0 w 22"/>
                      <a:gd name="T13" fmla="*/ 0 h 1814"/>
                      <a:gd name="T14" fmla="*/ 0 w 22"/>
                      <a:gd name="T15" fmla="*/ 0 h 1814"/>
                      <a:gd name="T16" fmla="*/ 0 w 22"/>
                      <a:gd name="T17" fmla="*/ 0 h 181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"/>
                      <a:gd name="T28" fmla="*/ 0 h 1814"/>
                      <a:gd name="T29" fmla="*/ 0 w 22"/>
                      <a:gd name="T30" fmla="*/ 1814 h 181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" h="1814">
                        <a:moveTo>
                          <a:pt x="0" y="13"/>
                        </a:moveTo>
                        <a:lnTo>
                          <a:pt x="22" y="0"/>
                        </a:lnTo>
                        <a:lnTo>
                          <a:pt x="22" y="1802"/>
                        </a:lnTo>
                        <a:lnTo>
                          <a:pt x="22" y="1807"/>
                        </a:lnTo>
                        <a:lnTo>
                          <a:pt x="19" y="1811"/>
                        </a:lnTo>
                        <a:lnTo>
                          <a:pt x="16" y="1813"/>
                        </a:lnTo>
                        <a:lnTo>
                          <a:pt x="11" y="1814"/>
                        </a:lnTo>
                        <a:lnTo>
                          <a:pt x="0" y="1788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  <p:sp>
                <p:nvSpPr>
                  <p:cNvPr id="480" name="Freeform 431"/>
                  <p:cNvSpPr>
                    <a:spLocks noChangeArrowheads="1"/>
                  </p:cNvSpPr>
                  <p:nvPr/>
                </p:nvSpPr>
                <p:spPr bwMode="auto">
                  <a:xfrm>
                    <a:off x="3766" y="213"/>
                    <a:ext cx="25" cy="0"/>
                  </a:xfrm>
                  <a:custGeom>
                    <a:avLst/>
                    <a:gdLst>
                      <a:gd name="T0" fmla="*/ 0 w 566"/>
                      <a:gd name="T1" fmla="*/ 0 h 26"/>
                      <a:gd name="T2" fmla="*/ 0 w 566"/>
                      <a:gd name="T3" fmla="*/ 0 h 26"/>
                      <a:gd name="T4" fmla="*/ 0 w 566"/>
                      <a:gd name="T5" fmla="*/ 0 h 26"/>
                      <a:gd name="T6" fmla="*/ 0 w 566"/>
                      <a:gd name="T7" fmla="*/ 0 h 26"/>
                      <a:gd name="T8" fmla="*/ 0 w 566"/>
                      <a:gd name="T9" fmla="*/ 0 h 26"/>
                      <a:gd name="T10" fmla="*/ 0 w 566"/>
                      <a:gd name="T11" fmla="*/ 0 h 26"/>
                      <a:gd name="T12" fmla="*/ 0 w 566"/>
                      <a:gd name="T13" fmla="*/ 0 h 26"/>
                      <a:gd name="T14" fmla="*/ 0 w 566"/>
                      <a:gd name="T15" fmla="*/ 0 h 26"/>
                      <a:gd name="T16" fmla="*/ 0 w 566"/>
                      <a:gd name="T17" fmla="*/ 0 h 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66"/>
                      <a:gd name="T28" fmla="*/ 0 h 26"/>
                      <a:gd name="T29" fmla="*/ 566 w 566"/>
                      <a:gd name="T30" fmla="*/ 0 h 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66" h="26">
                        <a:moveTo>
                          <a:pt x="555" y="0"/>
                        </a:moveTo>
                        <a:lnTo>
                          <a:pt x="566" y="26"/>
                        </a:lnTo>
                        <a:lnTo>
                          <a:pt x="10" y="26"/>
                        </a:lnTo>
                        <a:lnTo>
                          <a:pt x="6" y="25"/>
                        </a:lnTo>
                        <a:lnTo>
                          <a:pt x="3" y="23"/>
                        </a:lnTo>
                        <a:lnTo>
                          <a:pt x="1" y="19"/>
                        </a:lnTo>
                        <a:lnTo>
                          <a:pt x="0" y="14"/>
                        </a:lnTo>
                        <a:lnTo>
                          <a:pt x="21" y="0"/>
                        </a:lnTo>
                        <a:lnTo>
                          <a:pt x="555" y="0"/>
                        </a:lnTo>
                        <a:close/>
                      </a:path>
                    </a:pathLst>
                  </a:cu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cap="flat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buClr>
                        <a:srgbClr val="000000"/>
                      </a:buClr>
                      <a:buSzPct val="100000"/>
                      <a:buFont typeface="Times New Roman" panose="02020603050405020304" pitchFamily="18" charset="0"/>
                      <a:buNone/>
                      <a:defRPr/>
                    </a:pPr>
                    <a:endParaRPr lang="ro-RO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ea typeface="Microsoft YaHei" charset="-122"/>
                    </a:endParaRPr>
                  </a:p>
                </p:txBody>
              </p:sp>
            </p:grpSp>
            <p:sp>
              <p:nvSpPr>
                <p:cNvPr id="4113" name="Rectangle 433"/>
                <p:cNvSpPr>
                  <a:spLocks noChangeArrowheads="1"/>
                </p:cNvSpPr>
                <p:nvPr/>
              </p:nvSpPr>
              <p:spPr bwMode="auto">
                <a:xfrm>
                  <a:off x="4978" y="268"/>
                  <a:ext cx="666" cy="33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1" hangingPunct="1"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ro-RO" altLang="ro-RO" sz="700" b="1">
                      <a:cs typeface="Arial" charset="0"/>
                    </a:rPr>
                    <a:t>Centrul Naţional de Evaluare şi Promovare a Stării de Sănătate </a:t>
                  </a:r>
                </a:p>
              </p:txBody>
            </p:sp>
            <p:sp>
              <p:nvSpPr>
                <p:cNvPr id="4114" name="Rectangle 434"/>
                <p:cNvSpPr>
                  <a:spLocks noChangeArrowheads="1"/>
                </p:cNvSpPr>
                <p:nvPr/>
              </p:nvSpPr>
              <p:spPr bwMode="auto">
                <a:xfrm>
                  <a:off x="4270" y="296"/>
                  <a:ext cx="666" cy="19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1" hangingPunct="1"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ro-RO" altLang="ro-RO" sz="700" b="1">
                      <a:cs typeface="Arial" charset="0"/>
                    </a:rPr>
                    <a:t>Institutul Na</a:t>
                  </a:r>
                  <a:r>
                    <a:rPr lang="ro-RO" altLang="ro-RO" sz="700">
                      <a:cs typeface="Arial" charset="0"/>
                    </a:rPr>
                    <a:t>ţi</a:t>
                  </a:r>
                  <a:r>
                    <a:rPr lang="ro-RO" altLang="ro-RO" sz="700" b="1">
                      <a:cs typeface="Arial" charset="0"/>
                    </a:rPr>
                    <a:t>onal de Sănătate Publică</a:t>
                  </a:r>
                </a:p>
              </p:txBody>
            </p:sp>
            <p:sp>
              <p:nvSpPr>
                <p:cNvPr id="4115" name="Rectangle 435"/>
                <p:cNvSpPr>
                  <a:spLocks noChangeArrowheads="1"/>
                </p:cNvSpPr>
                <p:nvPr/>
              </p:nvSpPr>
              <p:spPr bwMode="auto">
                <a:xfrm>
                  <a:off x="3481" y="296"/>
                  <a:ext cx="706" cy="19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1" hangingPunct="1"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ro-RO" altLang="ro-RO" sz="700" b="1">
                      <a:cs typeface="Arial" charset="0"/>
                    </a:rPr>
                    <a:t>Centrul Regional de Sănătate Publică Iaşi</a:t>
                  </a:r>
                </a:p>
              </p:txBody>
            </p:sp>
            <p:pic>
              <p:nvPicPr>
                <p:cNvPr id="4116" name="Picture 436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049" y="83"/>
                  <a:ext cx="197" cy="221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sp>
              <p:nvSpPr>
                <p:cNvPr id="4117" name="Text Box 437"/>
                <p:cNvSpPr txBox="1">
                  <a:spLocks noChangeArrowheads="1"/>
                </p:cNvSpPr>
                <p:nvPr/>
              </p:nvSpPr>
              <p:spPr bwMode="auto">
                <a:xfrm>
                  <a:off x="2971" y="304"/>
                  <a:ext cx="547" cy="263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lIns="90000" tIns="46800" rIns="90000" bIns="46800">
                  <a:spAutoFit/>
                </a:bodyPr>
                <a:lstStyle/>
                <a:p>
                  <a:pPr eaLnBrk="1" hangingPunct="1"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r>
                    <a:rPr lang="ro-RO" altLang="ro-RO" sz="700" b="1">
                      <a:cs typeface="Arial" charset="0"/>
                    </a:rPr>
                    <a:t>Ministerul Sănătăţii</a:t>
                  </a:r>
                </a:p>
                <a:p>
                  <a:pPr eaLnBrk="1" hangingPunct="1">
                    <a:buSzPct val="100000"/>
                    <a:tabLst>
                      <a:tab pos="0" algn="l"/>
                      <a:tab pos="447675" algn="l"/>
                      <a:tab pos="896938" algn="l"/>
                      <a:tab pos="1346200" algn="l"/>
                      <a:tab pos="1795463" algn="l"/>
                      <a:tab pos="2244725" algn="l"/>
                      <a:tab pos="2693988" algn="l"/>
                      <a:tab pos="3143250" algn="l"/>
                      <a:tab pos="3592513" algn="l"/>
                      <a:tab pos="4041775" algn="l"/>
                      <a:tab pos="4491038" algn="l"/>
                      <a:tab pos="4940300" algn="l"/>
                      <a:tab pos="5389563" algn="l"/>
                      <a:tab pos="5838825" algn="l"/>
                      <a:tab pos="6288088" algn="l"/>
                      <a:tab pos="6737350" algn="l"/>
                      <a:tab pos="7186613" algn="l"/>
                      <a:tab pos="7635875" algn="l"/>
                      <a:tab pos="8085138" algn="l"/>
                      <a:tab pos="8534400" algn="l"/>
                      <a:tab pos="8983663" algn="l"/>
                    </a:tabLst>
                  </a:pPr>
                  <a:endParaRPr lang="ro-RO" altLang="ro-RO" sz="700" b="1">
                    <a:cs typeface="Arial" charset="0"/>
                  </a:endParaRPr>
                </a:p>
              </p:txBody>
            </p:sp>
          </p:grpSp>
          <p:pic>
            <p:nvPicPr>
              <p:cNvPr id="4110" name="Picture 459" descr="CNEPSS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6829"/>
              <a:stretch>
                <a:fillRect/>
              </a:stretch>
            </p:blipFill>
            <p:spPr bwMode="auto">
              <a:xfrm>
                <a:off x="7960855" y="116654"/>
                <a:ext cx="931625" cy="209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50" name="Grafik 1"/>
            <p:cNvPicPr>
              <a:picLocks noChangeAspect="1"/>
            </p:cNvPicPr>
            <p:nvPr/>
          </p:nvPicPr>
          <p:blipFill>
            <a:blip r:embed="rId10" cstate="print">
              <a:lum bright="24000" contrast="41000"/>
              <a:extLst/>
            </a:blip>
            <a:stretch>
              <a:fillRect/>
            </a:stretch>
          </p:blipFill>
          <p:spPr bwMode="auto">
            <a:xfrm>
              <a:off x="4716016" y="3888680"/>
              <a:ext cx="1252191" cy="836464"/>
            </a:xfrm>
            <a:prstGeom prst="rect">
              <a:avLst/>
            </a:prstGeom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451" name="Picture 438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 t="27669"/>
          <a:stretch>
            <a:fillRect/>
          </a:stretch>
        </p:blipFill>
        <p:spPr bwMode="auto">
          <a:xfrm>
            <a:off x="4919663" y="4906962"/>
            <a:ext cx="4224337" cy="1951038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dist="35921" dir="2700000" sx="109000" sy="109000" algn="ctr" rotWithShape="0">
              <a:srgbClr val="1D1D57">
                <a:alpha val="87000"/>
              </a:srgbClr>
            </a:outerShdw>
          </a:effectLst>
          <a:scene3d>
            <a:camera prst="orthographicFront"/>
            <a:lightRig rig="threePt" dir="t"/>
          </a:scene3d>
          <a:sp3d>
            <a:bevelB prst="convex"/>
          </a:sp3d>
          <a:ex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/>
          <p:cNvGrpSpPr>
            <a:grpSpLocks/>
          </p:cNvGrpSpPr>
          <p:nvPr/>
        </p:nvGrpSpPr>
        <p:grpSpPr bwMode="auto">
          <a:xfrm>
            <a:off x="23813" y="-66675"/>
            <a:ext cx="9091612" cy="6896100"/>
            <a:chOff x="15" y="-42"/>
            <a:chExt cx="5727" cy="4344"/>
          </a:xfrm>
        </p:grpSpPr>
        <p:pic>
          <p:nvPicPr>
            <p:cNvPr id="61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" y="-42"/>
              <a:ext cx="5727" cy="43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174" name="Text Box 3"/>
            <p:cNvSpPr txBox="1">
              <a:spLocks noChangeArrowheads="1"/>
            </p:cNvSpPr>
            <p:nvPr/>
          </p:nvSpPr>
          <p:spPr bwMode="auto">
            <a:xfrm>
              <a:off x="23" y="-35"/>
              <a:ext cx="5712" cy="43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o-RO" altLang="ro-RO"/>
            </a:p>
          </p:txBody>
        </p:sp>
      </p:grpSp>
      <p:sp>
        <p:nvSpPr>
          <p:cNvPr id="6147" name="Line 4"/>
          <p:cNvSpPr>
            <a:spLocks noChangeShapeType="1"/>
          </p:cNvSpPr>
          <p:nvPr/>
        </p:nvSpPr>
        <p:spPr bwMode="auto">
          <a:xfrm>
            <a:off x="4565650" y="0"/>
            <a:ext cx="6350" cy="6858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43438" y="346075"/>
            <a:ext cx="3775075" cy="779463"/>
          </a:xfrm>
          <a:prstGeom prst="rect">
            <a:avLst/>
          </a:prstGeom>
          <a:solidFill>
            <a:srgbClr val="7BC5D7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938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500">
                <a:solidFill>
                  <a:srgbClr val="FFFFFF"/>
                </a:solidFill>
                <a:latin typeface="Comic Sans MS" pitchFamily="66" charset="0"/>
              </a:rPr>
              <a:t>Alăptatul la sân favorizează dezvoltarea normală / armonioasă a maxilarului, buzelor şi limbii bebeluşului</a:t>
            </a:r>
            <a:r>
              <a:rPr lang="ro-RO" altLang="ro-RO" sz="1500">
                <a:solidFill>
                  <a:srgbClr val="6BAC2A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4" cstate="print"/>
          <a:srcRect l="28409" r="27921"/>
          <a:stretch>
            <a:fillRect/>
          </a:stretch>
        </p:blipFill>
        <p:spPr bwMode="auto">
          <a:xfrm>
            <a:off x="8545513" y="1160463"/>
            <a:ext cx="473075" cy="1081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79388" y="3871913"/>
            <a:ext cx="4032250" cy="776287"/>
          </a:xfrm>
          <a:prstGeom prst="rect">
            <a:avLst/>
          </a:prstGeom>
          <a:solidFill>
            <a:srgbClr val="99CC00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500">
                <a:solidFill>
                  <a:srgbClr val="FFFFFF"/>
                </a:solidFill>
                <a:latin typeface="Comic Sans MS" pitchFamily="66" charset="0"/>
              </a:rPr>
              <a:t>Periaţi-vă regulat dinţii, de cel puţin 2 ori pe zi, dimineaţa după micul dejun şi seara înainte de culcare, timp de 3 minute! 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2863" y="4859338"/>
            <a:ext cx="4459287" cy="733425"/>
          </a:xfrm>
          <a:prstGeom prst="rect">
            <a:avLst/>
          </a:prstGeom>
          <a:solidFill>
            <a:srgbClr val="00808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400">
                <a:solidFill>
                  <a:srgbClr val="FFFFFF"/>
                </a:solidFill>
                <a:latin typeface="Comic Sans MS" pitchFamily="66" charset="0"/>
              </a:rPr>
              <a:t>Folosiţi apă de gură </a:t>
            </a:r>
            <a:r>
              <a:rPr lang="ro-RO" altLang="ro-RO" sz="1400" b="1">
                <a:solidFill>
                  <a:srgbClr val="FFFFFF"/>
                </a:solidFill>
                <a:latin typeface="Comic Sans MS" pitchFamily="66" charset="0"/>
              </a:rPr>
              <a:t>fără alcool (o dată pe zi, </a:t>
            </a:r>
            <a:r>
              <a:rPr lang="ro-RO" altLang="ro-RO" sz="1400">
                <a:solidFill>
                  <a:srgbClr val="FFFFFF"/>
                </a:solidFill>
                <a:latin typeface="Comic Sans MS" pitchFamily="66" charset="0"/>
              </a:rPr>
              <a:t>clătiţi timp de 1 minut</a:t>
            </a:r>
            <a:r>
              <a:rPr lang="ro-RO" altLang="ro-RO" sz="1400" b="1">
                <a:solidFill>
                  <a:srgbClr val="FFFFFF"/>
                </a:solidFill>
                <a:latin typeface="Comic Sans MS" pitchFamily="66" charset="0"/>
              </a:rPr>
              <a:t>). </a:t>
            </a:r>
            <a:r>
              <a:rPr lang="ro-RO" altLang="ro-RO" sz="1400">
                <a:solidFill>
                  <a:srgbClr val="FFFFFF"/>
                </a:solidFill>
                <a:latin typeface="Comic Sans MS" pitchFamily="66" charset="0"/>
              </a:rPr>
              <a:t>Nu uitați de ața dentară!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400">
                <a:solidFill>
                  <a:srgbClr val="FFFFFF"/>
                </a:solidFill>
                <a:latin typeface="Comic Sans MS" pitchFamily="66" charset="0"/>
              </a:rPr>
              <a:t>Curăţaţi-vă limba, o dată pe zi!</a:t>
            </a:r>
          </a:p>
        </p:txBody>
      </p:sp>
      <p:pic>
        <p:nvPicPr>
          <p:cNvPr id="6152" name="Picture 10"/>
          <p:cNvPicPr>
            <a:picLocks noChangeAspect="1" noChangeArrowheads="1"/>
          </p:cNvPicPr>
          <p:nvPr/>
        </p:nvPicPr>
        <p:blipFill>
          <a:blip r:embed="rId5" cstate="print"/>
          <a:srcRect b="13054"/>
          <a:stretch>
            <a:fillRect/>
          </a:stretch>
        </p:blipFill>
        <p:spPr bwMode="auto">
          <a:xfrm>
            <a:off x="5041900" y="2773363"/>
            <a:ext cx="2593975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9050" y="76200"/>
            <a:ext cx="4360863" cy="398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b="1">
                <a:solidFill>
                  <a:srgbClr val="262673"/>
                </a:solidFill>
                <a:latin typeface="Segoe Script" pitchFamily="34" charset="0"/>
              </a:rPr>
              <a:t>Sfaturi </a:t>
            </a:r>
            <a:r>
              <a:rPr lang="ro-RO" altLang="ro-RO" sz="2000" b="1">
                <a:solidFill>
                  <a:srgbClr val="262673"/>
                </a:solidFill>
                <a:latin typeface="Segoe Script" pitchFamily="34" charset="0"/>
              </a:rPr>
              <a:t>pentru</a:t>
            </a:r>
            <a:r>
              <a:rPr lang="ro-RO" altLang="ro-RO" b="1">
                <a:solidFill>
                  <a:srgbClr val="262673"/>
                </a:solidFill>
                <a:latin typeface="Segoe Script" pitchFamily="34" charset="0"/>
              </a:rPr>
              <a:t> viitoarele mămici</a:t>
            </a:r>
          </a:p>
        </p:txBody>
      </p:sp>
      <p:sp>
        <p:nvSpPr>
          <p:cNvPr id="6154" name="Text Box 12"/>
          <p:cNvSpPr txBox="1">
            <a:spLocks noChangeArrowheads="1"/>
          </p:cNvSpPr>
          <p:nvPr/>
        </p:nvSpPr>
        <p:spPr bwMode="auto">
          <a:xfrm>
            <a:off x="4763" y="601663"/>
            <a:ext cx="4497387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b="1">
                <a:solidFill>
                  <a:srgbClr val="7575D1"/>
                </a:solidFill>
                <a:latin typeface="Segoe Script" pitchFamily="34" charset="0"/>
              </a:rPr>
              <a:t>Dragi părinţi, dinţii sănătoşi nu sunt o întâmplare, ci rezultatul îngrijirii lor zilnice şi corecte!!!</a:t>
            </a: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o-RO" altLang="ro-RO" b="1">
              <a:solidFill>
                <a:srgbClr val="7575D1"/>
              </a:solidFill>
              <a:latin typeface="Segoe Script" pitchFamily="34" charset="0"/>
            </a:endParaRPr>
          </a:p>
        </p:txBody>
      </p:sp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900113" y="2506663"/>
            <a:ext cx="3667125" cy="113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700">
                <a:solidFill>
                  <a:srgbClr val="222268"/>
                </a:solidFill>
                <a:latin typeface="Segoe Script" pitchFamily="34" charset="0"/>
              </a:rPr>
              <a:t>Consultaţi medicul dentist de cel puţin 2-3 ori în cursul sarcinii pentru profilaxie, consiliere sau tratament! </a:t>
            </a:r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11113" y="5762625"/>
            <a:ext cx="4572000" cy="102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1063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700">
                <a:solidFill>
                  <a:srgbClr val="222268"/>
                </a:solidFill>
                <a:latin typeface="Segoe Script" pitchFamily="34" charset="0"/>
              </a:rPr>
              <a:t>Cariile sunt produse de bacterii, de aceea o igienă orală foarte bună a părinţilor împiedică transmiterea bacteriilor la copii.</a:t>
            </a: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4643438" y="5132388"/>
            <a:ext cx="3673475" cy="490537"/>
          </a:xfrm>
          <a:prstGeom prst="rect">
            <a:avLst/>
          </a:prstGeom>
          <a:solidFill>
            <a:srgbClr val="00B8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300" b="1">
                <a:solidFill>
                  <a:srgbClr val="161645"/>
                </a:solidFill>
                <a:latin typeface="Comic Sans MS" pitchFamily="66" charset="0"/>
              </a:rPr>
              <a:t>Cu cât mai devreme, cu atât mai bine – ideal în jurul vârstei de 2-3 ani</a:t>
            </a:r>
          </a:p>
        </p:txBody>
      </p:sp>
      <p:sp>
        <p:nvSpPr>
          <p:cNvPr id="6158" name="Text Box 16"/>
          <p:cNvSpPr txBox="1">
            <a:spLocks noChangeArrowheads="1"/>
          </p:cNvSpPr>
          <p:nvPr/>
        </p:nvSpPr>
        <p:spPr bwMode="auto">
          <a:xfrm>
            <a:off x="4643438" y="5629275"/>
            <a:ext cx="3455987" cy="292100"/>
          </a:xfrm>
          <a:prstGeom prst="rect">
            <a:avLst/>
          </a:prstGeom>
          <a:solidFill>
            <a:srgbClr val="99CC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300">
                <a:solidFill>
                  <a:srgbClr val="222268"/>
                </a:solidFill>
                <a:latin typeface="Comic Sans MS" pitchFamily="66" charset="0"/>
              </a:rPr>
              <a:t>Nu ameninţaţi copilul cu vizita la dentis</a:t>
            </a:r>
            <a:r>
              <a:rPr lang="ro-RO" altLang="ro-RO" sz="1200">
                <a:solidFill>
                  <a:srgbClr val="222268"/>
                </a:solidFill>
                <a:latin typeface="Comic Sans MS" pitchFamily="66" charset="0"/>
              </a:rPr>
              <a:t>t</a:t>
            </a:r>
            <a:r>
              <a:rPr lang="en-US" altLang="ro-RO" sz="1200">
                <a:solidFill>
                  <a:srgbClr val="222268"/>
                </a:solidFill>
                <a:latin typeface="Comic Sans MS" pitchFamily="66" charset="0"/>
              </a:rPr>
              <a:t>!</a:t>
            </a:r>
            <a:endParaRPr lang="ro-RO" altLang="ro-RO" sz="1200">
              <a:solidFill>
                <a:srgbClr val="222268"/>
              </a:solidFill>
              <a:latin typeface="Comic Sans MS" pitchFamily="66" charset="0"/>
            </a:endParaRPr>
          </a:p>
        </p:txBody>
      </p:sp>
      <p:sp>
        <p:nvSpPr>
          <p:cNvPr id="6159" name="Text Box 17"/>
          <p:cNvSpPr txBox="1">
            <a:spLocks noChangeArrowheads="1"/>
          </p:cNvSpPr>
          <p:nvPr/>
        </p:nvSpPr>
        <p:spPr bwMode="auto">
          <a:xfrm>
            <a:off x="4645025" y="5962650"/>
            <a:ext cx="3816350" cy="292100"/>
          </a:xfrm>
          <a:prstGeom prst="rect">
            <a:avLst/>
          </a:prstGeom>
          <a:solidFill>
            <a:srgbClr val="CFE7F5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300">
                <a:solidFill>
                  <a:srgbClr val="0099FF"/>
                </a:solidFill>
                <a:latin typeface="Comic Sans MS" pitchFamily="66" charset="0"/>
              </a:rPr>
              <a:t>Nu recompensaţi copilul pentru aceste vizite</a:t>
            </a:r>
            <a:r>
              <a:rPr lang="en-US" altLang="ro-RO" sz="1300">
                <a:solidFill>
                  <a:srgbClr val="0099FF"/>
                </a:solidFill>
                <a:latin typeface="Comic Sans MS" pitchFamily="66" charset="0"/>
              </a:rPr>
              <a:t>!</a:t>
            </a:r>
            <a:endParaRPr lang="ro-RO" altLang="ro-RO" sz="1300">
              <a:solidFill>
                <a:srgbClr val="0099FF"/>
              </a:solidFill>
              <a:latin typeface="Comic Sans MS" pitchFamily="66" charset="0"/>
            </a:endParaRP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4643438" y="6227763"/>
            <a:ext cx="30607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750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300">
                <a:solidFill>
                  <a:srgbClr val="00B8FF"/>
                </a:solidFill>
                <a:latin typeface="Comic Sans MS" pitchFamily="66" charset="0"/>
              </a:rPr>
              <a:t>Nu faceţi promisiuni false: “Nu te va durea”, “Nu vei simţi freza”</a:t>
            </a:r>
            <a:r>
              <a:rPr lang="en-US" altLang="ro-RO" sz="1300">
                <a:solidFill>
                  <a:srgbClr val="00B8FF"/>
                </a:solidFill>
                <a:latin typeface="Comic Sans MS" pitchFamily="66" charset="0"/>
              </a:rPr>
              <a:t>!</a:t>
            </a:r>
            <a:endParaRPr lang="ro-RO" altLang="ro-RO" sz="1300">
              <a:solidFill>
                <a:srgbClr val="00B8FF"/>
              </a:solidFill>
              <a:latin typeface="Comic Sans MS" pitchFamily="66" charset="0"/>
            </a:endParaRPr>
          </a:p>
        </p:txBody>
      </p:sp>
      <p:sp>
        <p:nvSpPr>
          <p:cNvPr id="6161" name="Oval 19"/>
          <p:cNvSpPr>
            <a:spLocks noChangeArrowheads="1"/>
          </p:cNvSpPr>
          <p:nvPr/>
        </p:nvSpPr>
        <p:spPr bwMode="auto">
          <a:xfrm>
            <a:off x="7453313" y="3176588"/>
            <a:ext cx="144462" cy="142875"/>
          </a:xfrm>
          <a:prstGeom prst="ellipse">
            <a:avLst/>
          </a:prstGeom>
          <a:solidFill>
            <a:srgbClr val="66CCFF"/>
          </a:solidFill>
          <a:ln w="9360" cap="sq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pic>
        <p:nvPicPr>
          <p:cNvPr id="616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2700" y="5211763"/>
            <a:ext cx="1616075" cy="162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63" name="Text Box 21"/>
          <p:cNvSpPr txBox="1">
            <a:spLocks noChangeArrowheads="1"/>
          </p:cNvSpPr>
          <p:nvPr/>
        </p:nvSpPr>
        <p:spPr bwMode="auto">
          <a:xfrm>
            <a:off x="4572000" y="2265363"/>
            <a:ext cx="4427538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400">
                <a:solidFill>
                  <a:srgbClr val="16165D"/>
                </a:solidFill>
                <a:latin typeface="Comic Sans MS" pitchFamily="66" charset="0"/>
              </a:rPr>
              <a:t>Până la apariţia primului dinte masaţi uşor gingiile bebeluşului cu degetul bandajat cu un tampon</a:t>
            </a:r>
            <a:r>
              <a:rPr lang="en-US" altLang="ro-RO" sz="1400">
                <a:solidFill>
                  <a:srgbClr val="16165D"/>
                </a:solidFill>
                <a:latin typeface="Comic Sans MS" pitchFamily="66" charset="0"/>
              </a:rPr>
              <a:t>.</a:t>
            </a:r>
            <a:endParaRPr lang="ro-RO" altLang="ro-RO" sz="1400">
              <a:solidFill>
                <a:srgbClr val="16165D"/>
              </a:solidFill>
              <a:latin typeface="Comic Sans MS" pitchFamily="66" charset="0"/>
            </a:endParaRPr>
          </a:p>
        </p:txBody>
      </p:sp>
      <p:sp>
        <p:nvSpPr>
          <p:cNvPr id="6164" name="Text Box 22"/>
          <p:cNvSpPr txBox="1">
            <a:spLocks noChangeArrowheads="1"/>
          </p:cNvSpPr>
          <p:nvPr/>
        </p:nvSpPr>
        <p:spPr bwMode="auto">
          <a:xfrm>
            <a:off x="4608513" y="3321050"/>
            <a:ext cx="4500562" cy="733425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400">
                <a:solidFill>
                  <a:srgbClr val="006666"/>
                </a:solidFill>
                <a:latin typeface="Comic Sans MS" pitchFamily="66" charset="0"/>
              </a:rPr>
              <a:t>De la apariţia primului dinte de lapte, acesta trebuie curăţat, o dată pe zi, înainte de culcare, cu o periuţă cu dinţii moi!</a:t>
            </a:r>
          </a:p>
        </p:txBody>
      </p:sp>
      <p:pic>
        <p:nvPicPr>
          <p:cNvPr id="6165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913" y="44450"/>
            <a:ext cx="792162" cy="792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66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52975" y="4652963"/>
            <a:ext cx="4356100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67" name="Text Box 25"/>
          <p:cNvSpPr txBox="1">
            <a:spLocks noChangeArrowheads="1"/>
          </p:cNvSpPr>
          <p:nvPr/>
        </p:nvSpPr>
        <p:spPr bwMode="auto">
          <a:xfrm>
            <a:off x="5103813" y="-26988"/>
            <a:ext cx="2806700" cy="3683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>
                <a:solidFill>
                  <a:srgbClr val="DC2300"/>
                </a:solidFill>
                <a:latin typeface="Segoe Print" pitchFamily="2" charset="0"/>
              </a:rPr>
              <a:t>Bebelușul este aici!</a:t>
            </a:r>
          </a:p>
        </p:txBody>
      </p:sp>
      <p:sp>
        <p:nvSpPr>
          <p:cNvPr id="6168" name="Text Box 26"/>
          <p:cNvSpPr txBox="1">
            <a:spLocks noChangeArrowheads="1"/>
          </p:cNvSpPr>
          <p:nvPr/>
        </p:nvSpPr>
        <p:spPr bwMode="auto">
          <a:xfrm>
            <a:off x="4643438" y="1223963"/>
            <a:ext cx="3744912" cy="1006475"/>
          </a:xfrm>
          <a:prstGeom prst="rect">
            <a:avLst/>
          </a:prstGeom>
          <a:solidFill>
            <a:srgbClr val="9A4FA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938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500">
                <a:solidFill>
                  <a:srgbClr val="FFFFFF"/>
                </a:solidFill>
                <a:latin typeface="Comic Sans MS" pitchFamily="66" charset="0"/>
              </a:rPr>
              <a:t>Dacă folosiţi biberonul, nu lărgiţi orificiul acestuia. Bebeluşul trebuie să depună acelaşi efort la supt ca în cazul alăptatului natural</a:t>
            </a:r>
          </a:p>
        </p:txBody>
      </p:sp>
      <p:sp>
        <p:nvSpPr>
          <p:cNvPr id="6169" name="Rectangle 27"/>
          <p:cNvSpPr>
            <a:spLocks noChangeArrowheads="1"/>
          </p:cNvSpPr>
          <p:nvPr/>
        </p:nvSpPr>
        <p:spPr bwMode="auto">
          <a:xfrm>
            <a:off x="684213" y="1527175"/>
            <a:ext cx="3743325" cy="776288"/>
          </a:xfrm>
          <a:prstGeom prst="rect">
            <a:avLst/>
          </a:prstGeom>
          <a:solidFill>
            <a:srgbClr val="D965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500">
                <a:solidFill>
                  <a:srgbClr val="FFFFFF"/>
                </a:solidFill>
                <a:latin typeface="Comic Sans MS" pitchFamily="66" charset="0"/>
              </a:rPr>
              <a:t>În sarcină, igiena orală este foarte importantă pentru sănătatea mamei şi a bebeluşului!</a:t>
            </a:r>
          </a:p>
        </p:txBody>
      </p:sp>
      <p:pic>
        <p:nvPicPr>
          <p:cNvPr id="6170" name="Picture 2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563" y="1647825"/>
            <a:ext cx="920750" cy="226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71" name="Oval 29"/>
          <p:cNvSpPr>
            <a:spLocks noChangeArrowheads="1"/>
          </p:cNvSpPr>
          <p:nvPr/>
        </p:nvSpPr>
        <p:spPr bwMode="auto">
          <a:xfrm>
            <a:off x="8951913" y="4991100"/>
            <a:ext cx="144462" cy="142875"/>
          </a:xfrm>
          <a:prstGeom prst="ellipse">
            <a:avLst/>
          </a:prstGeom>
          <a:solidFill>
            <a:srgbClr val="66CCFF"/>
          </a:solidFill>
          <a:ln w="9360" cap="sq">
            <a:solidFill>
              <a:srgbClr val="66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o-RO" altLang="ro-RO"/>
          </a:p>
        </p:txBody>
      </p:sp>
      <p:sp>
        <p:nvSpPr>
          <p:cNvPr id="6172" name="Text Box 30"/>
          <p:cNvSpPr txBox="1">
            <a:spLocks noChangeArrowheads="1"/>
          </p:cNvSpPr>
          <p:nvPr/>
        </p:nvSpPr>
        <p:spPr bwMode="auto">
          <a:xfrm>
            <a:off x="4606925" y="4079875"/>
            <a:ext cx="4500563" cy="520700"/>
          </a:xfrm>
          <a:prstGeom prst="rect">
            <a:avLst/>
          </a:prstGeom>
          <a:solidFill>
            <a:srgbClr val="FF9966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875"/>
              </a:spcBef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o-RO" altLang="ro-RO" sz="1400">
                <a:solidFill>
                  <a:srgbClr val="6B4794"/>
                </a:solidFill>
                <a:latin typeface="Comic Sans MS" pitchFamily="66" charset="0"/>
              </a:rPr>
              <a:t>De la vârsta de doi ani, dinții trebuie spălați de două ori pe zi!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ro-RO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343</Words>
  <Application>Microsoft Office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margareta florea</dc:creator>
  <cp:lastModifiedBy>user</cp:lastModifiedBy>
  <cp:revision>172</cp:revision>
  <cp:lastPrinted>1601-01-01T00:00:00Z</cp:lastPrinted>
  <dcterms:created xsi:type="dcterms:W3CDTF">2015-01-08T09:27:51Z</dcterms:created>
  <dcterms:modified xsi:type="dcterms:W3CDTF">2016-02-02T07:54:26Z</dcterms:modified>
</cp:coreProperties>
</file>